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971" r:id="rId5"/>
  </p:sldMasterIdLst>
  <p:notesMasterIdLst>
    <p:notesMasterId r:id="rId84"/>
  </p:notesMasterIdLst>
  <p:sldIdLst>
    <p:sldId id="2147479416" r:id="rId6"/>
    <p:sldId id="2147479541" r:id="rId7"/>
    <p:sldId id="2147471478" r:id="rId8"/>
    <p:sldId id="2147471480" r:id="rId9"/>
    <p:sldId id="2147479533" r:id="rId10"/>
    <p:sldId id="2147479535" r:id="rId11"/>
    <p:sldId id="2147479536" r:id="rId12"/>
    <p:sldId id="271" r:id="rId13"/>
    <p:sldId id="2147479560" r:id="rId14"/>
    <p:sldId id="269" r:id="rId15"/>
    <p:sldId id="272" r:id="rId16"/>
    <p:sldId id="261" r:id="rId17"/>
    <p:sldId id="2147479479" r:id="rId18"/>
    <p:sldId id="2147479476" r:id="rId19"/>
    <p:sldId id="2147479480" r:id="rId20"/>
    <p:sldId id="2147479477" r:id="rId21"/>
    <p:sldId id="2147479481" r:id="rId22"/>
    <p:sldId id="2147479478" r:id="rId23"/>
    <p:sldId id="2147479502" r:id="rId24"/>
    <p:sldId id="2147479542" r:id="rId25"/>
    <p:sldId id="278" r:id="rId26"/>
    <p:sldId id="2147479543" r:id="rId27"/>
    <p:sldId id="2147479501" r:id="rId28"/>
    <p:sldId id="2147479544" r:id="rId29"/>
    <p:sldId id="2147479513" r:id="rId30"/>
    <p:sldId id="2147479545" r:id="rId31"/>
    <p:sldId id="263" r:id="rId32"/>
    <p:sldId id="2147479546" r:id="rId33"/>
    <p:sldId id="2147479506" r:id="rId34"/>
    <p:sldId id="2147479548" r:id="rId35"/>
    <p:sldId id="2147479507" r:id="rId36"/>
    <p:sldId id="2147479549" r:id="rId37"/>
    <p:sldId id="2147479508" r:id="rId38"/>
    <p:sldId id="2147479550" r:id="rId39"/>
    <p:sldId id="2147479514" r:id="rId40"/>
    <p:sldId id="2147479551" r:id="rId41"/>
    <p:sldId id="2147479515" r:id="rId42"/>
    <p:sldId id="2147479552" r:id="rId43"/>
    <p:sldId id="2147479516" r:id="rId44"/>
    <p:sldId id="2147479547" r:id="rId45"/>
    <p:sldId id="2147479518" r:id="rId46"/>
    <p:sldId id="2147479554" r:id="rId47"/>
    <p:sldId id="2147479519" r:id="rId48"/>
    <p:sldId id="2147479555" r:id="rId49"/>
    <p:sldId id="2147479521" r:id="rId50"/>
    <p:sldId id="2147479556" r:id="rId51"/>
    <p:sldId id="2147479523" r:id="rId52"/>
    <p:sldId id="2147479557" r:id="rId53"/>
    <p:sldId id="2147479525" r:id="rId54"/>
    <p:sldId id="2147479558" r:id="rId55"/>
    <p:sldId id="2147479527" r:id="rId56"/>
    <p:sldId id="2147479559" r:id="rId57"/>
    <p:sldId id="2147479528" r:id="rId58"/>
    <p:sldId id="2147479468" r:id="rId59"/>
    <p:sldId id="2147479482" r:id="rId60"/>
    <p:sldId id="2147479475" r:id="rId61"/>
    <p:sldId id="2147479485" r:id="rId62"/>
    <p:sldId id="2147479469" r:id="rId63"/>
    <p:sldId id="2147479483" r:id="rId64"/>
    <p:sldId id="2147479484" r:id="rId65"/>
    <p:sldId id="2147479486" r:id="rId66"/>
    <p:sldId id="2147479487" r:id="rId67"/>
    <p:sldId id="2147479488" r:id="rId68"/>
    <p:sldId id="2147479489" r:id="rId69"/>
    <p:sldId id="2147479470" r:id="rId70"/>
    <p:sldId id="2147479490" r:id="rId71"/>
    <p:sldId id="2147479491" r:id="rId72"/>
    <p:sldId id="2147479492" r:id="rId73"/>
    <p:sldId id="2147479493" r:id="rId74"/>
    <p:sldId id="2147479494" r:id="rId75"/>
    <p:sldId id="2147479495" r:id="rId76"/>
    <p:sldId id="2147479473" r:id="rId77"/>
    <p:sldId id="2147479553" r:id="rId78"/>
    <p:sldId id="2147479530" r:id="rId79"/>
    <p:sldId id="273" r:id="rId80"/>
    <p:sldId id="2147479539" r:id="rId81"/>
    <p:sldId id="2147479540" r:id="rId82"/>
    <p:sldId id="2147479262" r:id="rId83"/>
  </p:sldIdLst>
  <p:sldSz cx="12192000" cy="6858000"/>
  <p:notesSz cx="6797675" cy="992822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CAE142B-8E9D-E0F4-973B-62CF624B4C48}" name="Owen van 't Hof | Ideo" initials="" userId="S::owen.van.t.hof@ideo-nl.com::40e00802-7921-45b8-b138-ddef4c11f551" providerId="AD"/>
  <p188:author id="{CA03A4D7-FCA3-58B3-17AF-5682F413EB18}" name="Rein Lintermans | Ideo" initials="RL" userId="S::rein.lintermans@ideo-nl.com::668c92f2-d35e-45e1-bc3a-8c965e5223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924F"/>
    <a:srgbClr val="0090D8"/>
    <a:srgbClr val="969DA6"/>
    <a:srgbClr val="B5BAC1"/>
    <a:srgbClr val="002453"/>
    <a:srgbClr val="FA6623"/>
    <a:srgbClr val="C4EDFF"/>
    <a:srgbClr val="FFFFFF"/>
    <a:srgbClr val="0090D7"/>
    <a:srgbClr val="458C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7FF74A-3C24-79B5-C8D2-9DE059AB3737}" v="7" dt="2026-10-05T14:46:55.7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notesMaster" Target="notesMasters/notesMaster1.xml"/><Relationship Id="rId89" Type="http://schemas.microsoft.com/office/2015/10/relationships/revisionInfo" Target="revisionInfo.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microsoft.com/office/2018/10/relationships/authors" Target="author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6A8D04-F3A3-4DCA-D2E6-21F7EE6A2B1D}"/>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65C3BF9F-AFB8-49A9-B7B1-337E3A1E9632}"/>
              </a:ext>
            </a:extLst>
          </p:cNvPr>
          <p:cNvSpPr>
            <a:spLocks noGrp="1"/>
          </p:cNvSpPr>
          <p:nvPr>
            <p:ph type="dt" idx="1"/>
          </p:nvPr>
        </p:nvSpPr>
        <p:spPr>
          <a:xfrm>
            <a:off x="3850443" y="0"/>
            <a:ext cx="2945659" cy="49813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EBAA5AF-4167-4018-92DF-8C5BE700AAB5}" type="datetimeFigureOut">
              <a:rPr lang="en-US"/>
              <a:pPr>
                <a:defRPr/>
              </a:pPr>
              <a:t>10/6/2026</a:t>
            </a:fld>
            <a:endParaRPr lang="en-US"/>
          </a:p>
        </p:txBody>
      </p:sp>
      <p:sp>
        <p:nvSpPr>
          <p:cNvPr id="4" name="Slide Image Placeholder 3">
            <a:extLst>
              <a:ext uri="{FF2B5EF4-FFF2-40B4-BE49-F238E27FC236}">
                <a16:creationId xmlns:a16="http://schemas.microsoft.com/office/drawing/2014/main" id="{22F2F72B-40B4-8DE1-C468-D7752F582FBD}"/>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7DB0589D-435A-EAAB-3E87-E11D3003037D}"/>
              </a:ext>
            </a:extLst>
          </p:cNvPr>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l-NL" noProof="0"/>
              <a:t>Click to edit Master text styles</a:t>
            </a:r>
          </a:p>
          <a:p>
            <a:pPr lvl="1"/>
            <a:r>
              <a:rPr lang="nl-NL" noProof="0"/>
              <a:t>Second level</a:t>
            </a:r>
          </a:p>
          <a:p>
            <a:pPr lvl="2"/>
            <a:r>
              <a:rPr lang="nl-NL" noProof="0"/>
              <a:t>Third level</a:t>
            </a:r>
          </a:p>
          <a:p>
            <a:pPr lvl="3"/>
            <a:r>
              <a:rPr lang="nl-NL" noProof="0"/>
              <a:t>Fourth level</a:t>
            </a:r>
          </a:p>
          <a:p>
            <a:pPr lvl="4"/>
            <a:r>
              <a:rPr lang="nl-NL" noProof="0"/>
              <a:t>Fifth level</a:t>
            </a:r>
            <a:endParaRPr lang="en-US" noProof="0"/>
          </a:p>
        </p:txBody>
      </p:sp>
      <p:sp>
        <p:nvSpPr>
          <p:cNvPr id="6" name="Footer Placeholder 5">
            <a:extLst>
              <a:ext uri="{FF2B5EF4-FFF2-40B4-BE49-F238E27FC236}">
                <a16:creationId xmlns:a16="http://schemas.microsoft.com/office/drawing/2014/main" id="{DC449A38-8DA9-1289-A1A5-A2227C482D6A}"/>
              </a:ext>
            </a:extLst>
          </p:cNvPr>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B2CFB371-31B8-2F1B-DC30-465A7F7DF134}"/>
              </a:ext>
            </a:extLst>
          </p:cNvPr>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760724A-800D-4646-A450-8C7CC87EC16B}" type="slidenum">
              <a:rPr lang="en-US"/>
              <a:pPr>
                <a:defRPr/>
              </a:pPr>
              <a:t>‹nr.›</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67724A-3734-D448-A763-694CE265EF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310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1F4C1-E9CD-6FF1-9A53-E211549A1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1C669-FE7F-2829-7ABF-27EFBF808800}"/>
              </a:ext>
            </a:extLst>
          </p:cNvPr>
          <p:cNvSpPr>
            <a:spLocks noGrp="1" noRot="1" noChangeAspect="1"/>
          </p:cNvSpPr>
          <p:nvPr>
            <p:ph type="sldImg"/>
          </p:nvPr>
        </p:nvSpPr>
        <p:spPr/>
        <p:txBody>
          <a:bodyPr/>
          <a:lstStyle/>
          <a:p>
            <a:endParaRPr lang="en-NL"/>
          </a:p>
        </p:txBody>
      </p:sp>
      <p:sp>
        <p:nvSpPr>
          <p:cNvPr id="3" name="Notes Placeholder 2">
            <a:extLst>
              <a:ext uri="{FF2B5EF4-FFF2-40B4-BE49-F238E27FC236}">
                <a16:creationId xmlns:a16="http://schemas.microsoft.com/office/drawing/2014/main" id="{AF57ECE3-C17D-68F8-543F-8CFD0F3546B8}"/>
              </a:ext>
            </a:extLst>
          </p:cNvPr>
          <p:cNvSpPr>
            <a:spLocks noGrp="1"/>
          </p:cNvSpPr>
          <p:nvPr>
            <p:ph type="body" idx="1"/>
          </p:nvPr>
        </p:nvSpPr>
        <p:spPr/>
        <p:txBody>
          <a:bodyPr/>
          <a:lstStyle/>
          <a:p>
            <a:endParaRPr lang="en-NL"/>
          </a:p>
        </p:txBody>
      </p:sp>
      <p:sp>
        <p:nvSpPr>
          <p:cNvPr id="4" name="Slide Number Placeholder 3">
            <a:extLst>
              <a:ext uri="{FF2B5EF4-FFF2-40B4-BE49-F238E27FC236}">
                <a16:creationId xmlns:a16="http://schemas.microsoft.com/office/drawing/2014/main" id="{F3117803-5969-578F-145B-D20C01A6D706}"/>
              </a:ext>
            </a:extLst>
          </p:cNvPr>
          <p:cNvSpPr>
            <a:spLocks noGrp="1"/>
          </p:cNvSpPr>
          <p:nvPr>
            <p:ph type="sldNum" sz="quarter" idx="5"/>
          </p:nvPr>
        </p:nvSpPr>
        <p:spPr/>
        <p:txBody>
          <a:bodyPr/>
          <a:lstStyle/>
          <a:p>
            <a:pPr>
              <a:defRPr/>
            </a:pPr>
            <a:fld id="{8760724A-800D-4646-A450-8C7CC87EC16B}" type="slidenum">
              <a:rPr lang="en-US" smtClean="0"/>
              <a:pPr>
                <a:defRPr/>
              </a:pPr>
              <a:t>6</a:t>
            </a:fld>
            <a:endParaRPr lang="en-US"/>
          </a:p>
        </p:txBody>
      </p:sp>
    </p:spTree>
    <p:extLst>
      <p:ext uri="{BB962C8B-B14F-4D97-AF65-F5344CB8AC3E}">
        <p14:creationId xmlns:p14="http://schemas.microsoft.com/office/powerpoint/2010/main" val="1152046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F566C-9B5C-19FB-3382-868694C401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2003A18-D25F-9106-1BD5-B7A4936F8578}"/>
              </a:ext>
            </a:extLst>
          </p:cNvPr>
          <p:cNvSpPr>
            <a:spLocks noGrp="1" noRot="1" noChangeAspect="1"/>
          </p:cNvSpPr>
          <p:nvPr>
            <p:ph type="sldImg"/>
          </p:nvPr>
        </p:nvSpPr>
        <p:spPr/>
        <p:txBody>
          <a:bodyPr/>
          <a:lstStyle/>
          <a:p>
            <a:endParaRPr lang="en-NL"/>
          </a:p>
        </p:txBody>
      </p:sp>
      <p:sp>
        <p:nvSpPr>
          <p:cNvPr id="3" name="Tijdelijke aanduiding voor notities 2">
            <a:extLst>
              <a:ext uri="{FF2B5EF4-FFF2-40B4-BE49-F238E27FC236}">
                <a16:creationId xmlns:a16="http://schemas.microsoft.com/office/drawing/2014/main" id="{ED638874-CAF4-5B7D-F2F5-FF573EAB8B8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ADBC7F8-2AE7-7F72-0CF3-5F0FF37D4ED2}"/>
              </a:ext>
            </a:extLst>
          </p:cNvPr>
          <p:cNvSpPr>
            <a:spLocks noGrp="1"/>
          </p:cNvSpPr>
          <p:nvPr>
            <p:ph type="sldNum" sz="quarter" idx="5"/>
          </p:nvPr>
        </p:nvSpPr>
        <p:spPr/>
        <p:txBody>
          <a:bodyPr/>
          <a:lstStyle/>
          <a:p>
            <a:fld id="{F6176DB1-A29D-4C72-9ABE-6FD91DD07551}" type="slidenum">
              <a:rPr lang="en-NL" smtClean="0"/>
              <a:t>9</a:t>
            </a:fld>
            <a:endParaRPr lang="en-NL"/>
          </a:p>
        </p:txBody>
      </p:sp>
    </p:spTree>
    <p:extLst>
      <p:ext uri="{BB962C8B-B14F-4D97-AF65-F5344CB8AC3E}">
        <p14:creationId xmlns:p14="http://schemas.microsoft.com/office/powerpoint/2010/main" val="153645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545E-4B95-F694-52A0-03B055758D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3114AB-A428-F78F-08BD-C0EC76426A7A}"/>
              </a:ext>
            </a:extLst>
          </p:cNvPr>
          <p:cNvSpPr>
            <a:spLocks noGrp="1" noRot="1" noChangeAspect="1"/>
          </p:cNvSpPr>
          <p:nvPr>
            <p:ph type="sldImg"/>
          </p:nvPr>
        </p:nvSpPr>
        <p:spPr/>
        <p:txBody>
          <a:bodyPr/>
          <a:lstStyle/>
          <a:p>
            <a:endParaRPr lang="en-NL"/>
          </a:p>
        </p:txBody>
      </p:sp>
      <p:sp>
        <p:nvSpPr>
          <p:cNvPr id="3" name="Tijdelijke aanduiding voor notities 2">
            <a:extLst>
              <a:ext uri="{FF2B5EF4-FFF2-40B4-BE49-F238E27FC236}">
                <a16:creationId xmlns:a16="http://schemas.microsoft.com/office/drawing/2014/main" id="{F187916C-377B-E155-59E0-43A4E7203137}"/>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7C8F531-B791-5390-9BDB-50D2B3D38EA6}"/>
              </a:ext>
            </a:extLst>
          </p:cNvPr>
          <p:cNvSpPr>
            <a:spLocks noGrp="1"/>
          </p:cNvSpPr>
          <p:nvPr>
            <p:ph type="sldNum" sz="quarter" idx="5"/>
          </p:nvPr>
        </p:nvSpPr>
        <p:spPr/>
        <p:txBody>
          <a:bodyPr/>
          <a:lstStyle/>
          <a:p>
            <a:fld id="{F6176DB1-A29D-4C72-9ABE-6FD91DD07551}" type="slidenum">
              <a:rPr lang="en-NL" smtClean="0"/>
              <a:t>10</a:t>
            </a:fld>
            <a:endParaRPr lang="en-NL"/>
          </a:p>
        </p:txBody>
      </p:sp>
    </p:spTree>
    <p:extLst>
      <p:ext uri="{BB962C8B-B14F-4D97-AF65-F5344CB8AC3E}">
        <p14:creationId xmlns:p14="http://schemas.microsoft.com/office/powerpoint/2010/main" val="400314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F80C5-D560-411D-B005-292595C5989C}"/>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8C60DAB2-FAE6-B45B-1D8E-28CE8D3CCA1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74385C1F-F4D2-5DDB-BFD2-E556E64A20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418CE7AD-50BE-BBFA-064A-C60BE55217F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12</a:t>
            </a:fld>
            <a:endParaRPr lang="en-US" altLang="en-NL">
              <a:latin typeface="Calibri" panose="020F0502020204030204" pitchFamily="34" charset="0"/>
            </a:endParaRPr>
          </a:p>
        </p:txBody>
      </p:sp>
    </p:spTree>
    <p:extLst>
      <p:ext uri="{BB962C8B-B14F-4D97-AF65-F5344CB8AC3E}">
        <p14:creationId xmlns:p14="http://schemas.microsoft.com/office/powerpoint/2010/main" val="177946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B7A46-33C1-2948-F7FA-8BDBF6BB600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FB02607F-EAAB-CD2A-A2D9-FF5059FA022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722B5E5-4DD4-DF32-3FB3-4424021252F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47D925DA-8F08-2209-E324-942B65D6501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13</a:t>
            </a:fld>
            <a:endParaRPr lang="en-US" altLang="en-NL">
              <a:latin typeface="Calibri" panose="020F0502020204030204" pitchFamily="34" charset="0"/>
            </a:endParaRPr>
          </a:p>
        </p:txBody>
      </p:sp>
    </p:spTree>
    <p:extLst>
      <p:ext uri="{BB962C8B-B14F-4D97-AF65-F5344CB8AC3E}">
        <p14:creationId xmlns:p14="http://schemas.microsoft.com/office/powerpoint/2010/main" val="3087996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8DE11-2254-8358-0E01-57C964A7C46A}"/>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A2B8FB2B-52F9-60B1-F0E1-04C62EF7A6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B983228E-7E48-F0E5-9200-B7EED0E674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291836E6-8BA3-9C94-6E1B-C5084525494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14</a:t>
            </a:fld>
            <a:endParaRPr lang="en-US" altLang="en-NL">
              <a:latin typeface="Calibri" panose="020F0502020204030204" pitchFamily="34" charset="0"/>
            </a:endParaRPr>
          </a:p>
        </p:txBody>
      </p:sp>
    </p:spTree>
    <p:extLst>
      <p:ext uri="{BB962C8B-B14F-4D97-AF65-F5344CB8AC3E}">
        <p14:creationId xmlns:p14="http://schemas.microsoft.com/office/powerpoint/2010/main" val="3593629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3246E-BEFE-D82C-4EB8-B3FECB91B3F2}"/>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9A9F91D-2C38-6F03-E0EF-558B70A4CF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90E79BED-5CAC-211D-A5A1-E5E0E04228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F1006AAA-E5CE-12D5-929B-255772587D4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15</a:t>
            </a:fld>
            <a:endParaRPr lang="en-US" altLang="en-NL">
              <a:latin typeface="Calibri" panose="020F0502020204030204" pitchFamily="34" charset="0"/>
            </a:endParaRPr>
          </a:p>
        </p:txBody>
      </p:sp>
    </p:spTree>
    <p:extLst>
      <p:ext uri="{BB962C8B-B14F-4D97-AF65-F5344CB8AC3E}">
        <p14:creationId xmlns:p14="http://schemas.microsoft.com/office/powerpoint/2010/main" val="16321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1F698-38D1-CA9B-085A-CC2EA61E6F84}"/>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0E65975E-C745-EFDE-143C-EF203DC0BD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7177F04E-C184-F74A-41F3-22AC5447300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31768E94-97A8-4D8E-70F3-79C67B1ADA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16</a:t>
            </a:fld>
            <a:endParaRPr lang="en-US" altLang="en-NL">
              <a:latin typeface="Calibri" panose="020F0502020204030204" pitchFamily="34" charset="0"/>
            </a:endParaRPr>
          </a:p>
        </p:txBody>
      </p:sp>
    </p:spTree>
    <p:extLst>
      <p:ext uri="{BB962C8B-B14F-4D97-AF65-F5344CB8AC3E}">
        <p14:creationId xmlns:p14="http://schemas.microsoft.com/office/powerpoint/2010/main" val="3490343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B639-19CC-0A60-C7CB-2D6628396208}"/>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6FAA661-5155-6335-4424-C983D239DF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89A9983C-5C13-353F-76F6-E07737FE3F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09F7F4A4-CE4E-0B2F-99D4-F4BD756819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17</a:t>
            </a:fld>
            <a:endParaRPr lang="en-US" altLang="en-NL">
              <a:latin typeface="Calibri" panose="020F0502020204030204" pitchFamily="34" charset="0"/>
            </a:endParaRPr>
          </a:p>
        </p:txBody>
      </p:sp>
    </p:spTree>
    <p:extLst>
      <p:ext uri="{BB962C8B-B14F-4D97-AF65-F5344CB8AC3E}">
        <p14:creationId xmlns:p14="http://schemas.microsoft.com/office/powerpoint/2010/main" val="681678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02AE1-FF7C-10EA-2D16-BC7D5CD6CE9E}"/>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98E975D7-A8C4-24EE-6BFA-1868704952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1C203EEA-805F-4DA0-B955-D3C7C52F79F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1A659291-B17E-BA2C-3C15-F01557AE2E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18</a:t>
            </a:fld>
            <a:endParaRPr lang="en-US" altLang="en-NL">
              <a:latin typeface="Calibri" panose="020F0502020204030204" pitchFamily="34" charset="0"/>
            </a:endParaRPr>
          </a:p>
        </p:txBody>
      </p:sp>
    </p:spTree>
    <p:extLst>
      <p:ext uri="{BB962C8B-B14F-4D97-AF65-F5344CB8AC3E}">
        <p14:creationId xmlns:p14="http://schemas.microsoft.com/office/powerpoint/2010/main" val="3021827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0BC90-07D9-E82D-0EF0-E03874A787C8}"/>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0621F3BD-AB30-B422-E3C0-0F799F87FD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1A828D83-B889-62F9-923A-8869339AE0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E1A98AC5-0C40-A3EB-7A0F-9FCBEC43E0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19</a:t>
            </a:fld>
            <a:endParaRPr lang="en-US" altLang="en-NL">
              <a:latin typeface="Calibri" panose="020F0502020204030204" pitchFamily="34" charset="0"/>
            </a:endParaRPr>
          </a:p>
        </p:txBody>
      </p:sp>
    </p:spTree>
    <p:extLst>
      <p:ext uri="{BB962C8B-B14F-4D97-AF65-F5344CB8AC3E}">
        <p14:creationId xmlns:p14="http://schemas.microsoft.com/office/powerpoint/2010/main" val="3362743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F3E68-4B99-7CC1-0402-D331087663D7}"/>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20B400B-F0BB-B1A5-4D19-A3457C30AD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EB3BDE7E-C88B-DA40-A381-393BD107A5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6214CCA4-9561-2964-6C74-1D929FB0A3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20</a:t>
            </a:fld>
            <a:endParaRPr lang="en-US" altLang="en-NL">
              <a:latin typeface="Calibri" panose="020F0502020204030204" pitchFamily="34" charset="0"/>
            </a:endParaRPr>
          </a:p>
        </p:txBody>
      </p:sp>
    </p:spTree>
    <p:extLst>
      <p:ext uri="{BB962C8B-B14F-4D97-AF65-F5344CB8AC3E}">
        <p14:creationId xmlns:p14="http://schemas.microsoft.com/office/powerpoint/2010/main" val="1410522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CE61B-40F6-DFC0-EBEA-93483BFE2574}"/>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2B9633A3-9EDE-0924-2A5C-6693FFE976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F3190F8B-38D6-B08C-6705-EB4EFE9D17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8A785A45-65C1-A40A-42DD-3C15941B80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21</a:t>
            </a:fld>
            <a:endParaRPr lang="en-US" altLang="en-NL">
              <a:latin typeface="Calibri" panose="020F0502020204030204" pitchFamily="34" charset="0"/>
            </a:endParaRPr>
          </a:p>
        </p:txBody>
      </p:sp>
    </p:spTree>
    <p:extLst>
      <p:ext uri="{BB962C8B-B14F-4D97-AF65-F5344CB8AC3E}">
        <p14:creationId xmlns:p14="http://schemas.microsoft.com/office/powerpoint/2010/main" val="2962955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B860E-E570-A4C3-13EE-E14A7055271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26850B6-D4FA-7440-BD32-1FF982A4235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A12E5F85-BD42-DC0A-CF4B-9B46FE21C79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D71B9094-0CE5-F14E-D491-88F4DA7D744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22</a:t>
            </a:fld>
            <a:endParaRPr lang="en-US" altLang="en-NL">
              <a:latin typeface="Calibri" panose="020F0502020204030204" pitchFamily="34" charset="0"/>
            </a:endParaRPr>
          </a:p>
        </p:txBody>
      </p:sp>
    </p:spTree>
    <p:extLst>
      <p:ext uri="{BB962C8B-B14F-4D97-AF65-F5344CB8AC3E}">
        <p14:creationId xmlns:p14="http://schemas.microsoft.com/office/powerpoint/2010/main" val="3896351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51A4C-8F30-9A33-1C67-83369BD8E54D}"/>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9FC4DCB-772F-A2AF-EBCD-1E6CD368F4F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C2C2029D-95D7-740E-2D4F-BF30D6CA14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DE4A08DC-B76D-94CF-ED31-12C9A63F1BA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23</a:t>
            </a:fld>
            <a:endParaRPr lang="en-US" altLang="en-NL">
              <a:latin typeface="Calibri" panose="020F0502020204030204" pitchFamily="34" charset="0"/>
            </a:endParaRPr>
          </a:p>
        </p:txBody>
      </p:sp>
    </p:spTree>
    <p:extLst>
      <p:ext uri="{BB962C8B-B14F-4D97-AF65-F5344CB8AC3E}">
        <p14:creationId xmlns:p14="http://schemas.microsoft.com/office/powerpoint/2010/main" val="3672544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46A7C-7A05-BFC2-7A1B-D0F7C5DF1415}"/>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7ED4E1F-83C1-86CD-0714-A95ABD5FEC2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596EE3C4-9781-8D2C-2F7B-E8D5FD4360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FF48D77F-273F-7FC2-4EB1-EA2691DD8A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24</a:t>
            </a:fld>
            <a:endParaRPr lang="en-US" altLang="en-NL">
              <a:latin typeface="Calibri" panose="020F0502020204030204" pitchFamily="34" charset="0"/>
            </a:endParaRPr>
          </a:p>
        </p:txBody>
      </p:sp>
    </p:spTree>
    <p:extLst>
      <p:ext uri="{BB962C8B-B14F-4D97-AF65-F5344CB8AC3E}">
        <p14:creationId xmlns:p14="http://schemas.microsoft.com/office/powerpoint/2010/main" val="2424804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DB282-5C9C-CDF3-1045-97D818AA831A}"/>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756B5BF-9684-063F-1923-ADB2EF69B2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F26E481B-DEDC-27DC-8D43-1183315F9B9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D1BAA8A-7A43-FD82-4D05-C832B6DA65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25</a:t>
            </a:fld>
            <a:endParaRPr lang="en-US" altLang="en-NL">
              <a:latin typeface="Calibri" panose="020F0502020204030204" pitchFamily="34" charset="0"/>
            </a:endParaRPr>
          </a:p>
        </p:txBody>
      </p:sp>
    </p:spTree>
    <p:extLst>
      <p:ext uri="{BB962C8B-B14F-4D97-AF65-F5344CB8AC3E}">
        <p14:creationId xmlns:p14="http://schemas.microsoft.com/office/powerpoint/2010/main" val="3755000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AF4E1-6A4B-0BB1-1827-B169847C6C30}"/>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1917462-83DD-3649-1E43-2520160D6D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7467EE41-92BB-5A98-50DD-D7F864A155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9DD874BF-BD12-851D-16ED-1208120FFA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26</a:t>
            </a:fld>
            <a:endParaRPr lang="en-US" altLang="en-NL">
              <a:latin typeface="Calibri" panose="020F0502020204030204" pitchFamily="34" charset="0"/>
            </a:endParaRPr>
          </a:p>
        </p:txBody>
      </p:sp>
    </p:spTree>
    <p:extLst>
      <p:ext uri="{BB962C8B-B14F-4D97-AF65-F5344CB8AC3E}">
        <p14:creationId xmlns:p14="http://schemas.microsoft.com/office/powerpoint/2010/main" val="1899654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C195B-D410-9E82-1C9B-7A51F43F94C1}"/>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0E80014-8EDF-F7E1-0D69-5FE338AF99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DB4A5378-E14D-9284-5ED8-DEAF649961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1E6FC07A-BE07-5C80-02EC-55836B3DB2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27</a:t>
            </a:fld>
            <a:endParaRPr lang="en-US" altLang="en-NL">
              <a:latin typeface="Calibri" panose="020F0502020204030204" pitchFamily="34" charset="0"/>
            </a:endParaRPr>
          </a:p>
        </p:txBody>
      </p:sp>
    </p:spTree>
    <p:extLst>
      <p:ext uri="{BB962C8B-B14F-4D97-AF65-F5344CB8AC3E}">
        <p14:creationId xmlns:p14="http://schemas.microsoft.com/office/powerpoint/2010/main" val="242498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F6E8B-D1BC-4680-CC1D-249985C9854B}"/>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8CD4D55E-3408-8C9A-7A1C-984E5D6D4A9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81DDC81C-7E39-0DED-2FA0-B070E722E41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EB090209-5D6F-D387-FCDE-4486ABDA74E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28</a:t>
            </a:fld>
            <a:endParaRPr lang="en-US" altLang="en-NL">
              <a:latin typeface="Calibri" panose="020F0502020204030204" pitchFamily="34" charset="0"/>
            </a:endParaRPr>
          </a:p>
        </p:txBody>
      </p:sp>
    </p:spTree>
    <p:extLst>
      <p:ext uri="{BB962C8B-B14F-4D97-AF65-F5344CB8AC3E}">
        <p14:creationId xmlns:p14="http://schemas.microsoft.com/office/powerpoint/2010/main" val="1906113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5ED00-DFFC-8D21-D683-650B87233068}"/>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F25643C-A71A-9C96-2A5A-E37968A967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8E158845-5C01-3204-CE77-F98E9B385EC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6E1E979A-E0DC-831E-039E-B7DB138A42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29</a:t>
            </a:fld>
            <a:endParaRPr lang="en-US" altLang="en-NL">
              <a:latin typeface="Calibri" panose="020F0502020204030204" pitchFamily="34" charset="0"/>
            </a:endParaRPr>
          </a:p>
        </p:txBody>
      </p:sp>
    </p:spTree>
    <p:extLst>
      <p:ext uri="{BB962C8B-B14F-4D97-AF65-F5344CB8AC3E}">
        <p14:creationId xmlns:p14="http://schemas.microsoft.com/office/powerpoint/2010/main" val="1302349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F20F-7825-6BF5-0E6F-77B8B0BEE533}"/>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E0ED145B-4D45-76DF-5946-12E41D12F9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5A7DB5FA-D2F2-829E-3F37-8C4C63F626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0D534C64-44E7-FA28-F001-3BFE093F74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30</a:t>
            </a:fld>
            <a:endParaRPr lang="en-US" altLang="en-NL">
              <a:latin typeface="Calibri" panose="020F0502020204030204" pitchFamily="34" charset="0"/>
            </a:endParaRPr>
          </a:p>
        </p:txBody>
      </p:sp>
    </p:spTree>
    <p:extLst>
      <p:ext uri="{BB962C8B-B14F-4D97-AF65-F5344CB8AC3E}">
        <p14:creationId xmlns:p14="http://schemas.microsoft.com/office/powerpoint/2010/main" val="2043186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21961-E36D-D50B-878C-9CBB5DCD67AD}"/>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2A57352-9620-99D0-0A01-7E3EC045DA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4C8502B7-538A-5DC0-49FC-14A28BB02E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472BFF52-D0DA-4D2D-9D1A-F501A681F1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31</a:t>
            </a:fld>
            <a:endParaRPr lang="en-US" altLang="en-NL">
              <a:latin typeface="Calibri" panose="020F0502020204030204" pitchFamily="34" charset="0"/>
            </a:endParaRPr>
          </a:p>
        </p:txBody>
      </p:sp>
    </p:spTree>
    <p:extLst>
      <p:ext uri="{BB962C8B-B14F-4D97-AF65-F5344CB8AC3E}">
        <p14:creationId xmlns:p14="http://schemas.microsoft.com/office/powerpoint/2010/main" val="935604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6ADE9-A06F-50B1-3CB1-6CEB75D1250B}"/>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A0549F45-806F-7C91-7FBD-138B36A1CC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AB4F92A3-ED20-58EB-6759-0B615F360FC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8A6EC4CF-D5CB-E206-9305-56B82188EBB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32</a:t>
            </a:fld>
            <a:endParaRPr lang="en-US" altLang="en-NL">
              <a:latin typeface="Calibri" panose="020F0502020204030204" pitchFamily="34" charset="0"/>
            </a:endParaRPr>
          </a:p>
        </p:txBody>
      </p:sp>
    </p:spTree>
    <p:extLst>
      <p:ext uri="{BB962C8B-B14F-4D97-AF65-F5344CB8AC3E}">
        <p14:creationId xmlns:p14="http://schemas.microsoft.com/office/powerpoint/2010/main" val="8685183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F7B19-8987-BFD7-6DA5-DC3C8C3A6F0A}"/>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A81112F6-BE37-188A-2801-F225B3E0087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0B1CF3C-DB27-A374-FF22-A5559EC4D8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337272A8-CF2A-DDC0-8A1F-FBB1A2F1FE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33</a:t>
            </a:fld>
            <a:endParaRPr lang="en-US" altLang="en-NL">
              <a:latin typeface="Calibri" panose="020F0502020204030204" pitchFamily="34" charset="0"/>
            </a:endParaRPr>
          </a:p>
        </p:txBody>
      </p:sp>
    </p:spTree>
    <p:extLst>
      <p:ext uri="{BB962C8B-B14F-4D97-AF65-F5344CB8AC3E}">
        <p14:creationId xmlns:p14="http://schemas.microsoft.com/office/powerpoint/2010/main" val="4152695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58C55-FC06-49A9-98B7-AC8C2E20F69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F23A7D9D-9F5D-B7A5-9755-6F79A24F45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0EED2F01-D0CF-4D5B-64B7-1C788F9406A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5650472F-FE5F-FBC2-649F-8C7DD504DD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34</a:t>
            </a:fld>
            <a:endParaRPr lang="en-US" altLang="en-NL">
              <a:latin typeface="Calibri" panose="020F0502020204030204" pitchFamily="34" charset="0"/>
            </a:endParaRPr>
          </a:p>
        </p:txBody>
      </p:sp>
    </p:spTree>
    <p:extLst>
      <p:ext uri="{BB962C8B-B14F-4D97-AF65-F5344CB8AC3E}">
        <p14:creationId xmlns:p14="http://schemas.microsoft.com/office/powerpoint/2010/main" val="363107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2FF29-445A-5503-24F3-601F6F5545F2}"/>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63ACFC1-C6FB-5262-FDA1-D64D97D4745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C5B97498-2BC9-313B-C02E-E2EAB1527A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059EE601-9ADE-1EE6-3BDE-E109543F306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35</a:t>
            </a:fld>
            <a:endParaRPr lang="en-US" altLang="en-NL">
              <a:latin typeface="Calibri" panose="020F0502020204030204" pitchFamily="34" charset="0"/>
            </a:endParaRPr>
          </a:p>
        </p:txBody>
      </p:sp>
    </p:spTree>
    <p:extLst>
      <p:ext uri="{BB962C8B-B14F-4D97-AF65-F5344CB8AC3E}">
        <p14:creationId xmlns:p14="http://schemas.microsoft.com/office/powerpoint/2010/main" val="2119927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00B7B-B25F-0519-A3D4-32B49EC774C7}"/>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9377780-CC14-549E-8D63-E457FF4BB3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7CF17C27-1D23-B080-7A15-DA544B77939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FB8676BB-3DE4-E9BA-439D-59800D4E10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36</a:t>
            </a:fld>
            <a:endParaRPr lang="en-US" altLang="en-NL">
              <a:latin typeface="Calibri" panose="020F0502020204030204" pitchFamily="34" charset="0"/>
            </a:endParaRPr>
          </a:p>
        </p:txBody>
      </p:sp>
    </p:spTree>
    <p:extLst>
      <p:ext uri="{BB962C8B-B14F-4D97-AF65-F5344CB8AC3E}">
        <p14:creationId xmlns:p14="http://schemas.microsoft.com/office/powerpoint/2010/main" val="908936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8D3D4-087D-4091-4335-B0BF354C4AFE}"/>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F51BAEA-DB2F-7B6D-98A1-21208DB69B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4E46F14-FDFB-F9B2-F6C9-1BD2DF8F3A3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1CDCF19D-6174-7B13-4E83-0EC32CC123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37</a:t>
            </a:fld>
            <a:endParaRPr lang="en-US" altLang="en-NL">
              <a:latin typeface="Calibri" panose="020F0502020204030204" pitchFamily="34" charset="0"/>
            </a:endParaRPr>
          </a:p>
        </p:txBody>
      </p:sp>
    </p:spTree>
    <p:extLst>
      <p:ext uri="{BB962C8B-B14F-4D97-AF65-F5344CB8AC3E}">
        <p14:creationId xmlns:p14="http://schemas.microsoft.com/office/powerpoint/2010/main" val="327640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F437-70A0-8D1B-2B46-D1850838A341}"/>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766746AE-6B5A-9D99-73BF-EE38EAC0A7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13AE52E3-6D97-5F38-6796-AC959264FE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5B9959E0-60BA-43F5-DCB3-B396AFD1A5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38</a:t>
            </a:fld>
            <a:endParaRPr lang="en-US" altLang="en-NL">
              <a:latin typeface="Calibri" panose="020F0502020204030204" pitchFamily="34" charset="0"/>
            </a:endParaRPr>
          </a:p>
        </p:txBody>
      </p:sp>
    </p:spTree>
    <p:extLst>
      <p:ext uri="{BB962C8B-B14F-4D97-AF65-F5344CB8AC3E}">
        <p14:creationId xmlns:p14="http://schemas.microsoft.com/office/powerpoint/2010/main" val="5796518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6A940-86AB-7CBC-99BA-6BABB77DE9C7}"/>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721C72AE-1E36-18BE-A955-8B187B485B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34B98899-55E1-9604-4E3D-2CB180B16B0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0E61EBD6-5151-0993-FFB5-690CBAB5D1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39</a:t>
            </a:fld>
            <a:endParaRPr lang="en-US" altLang="en-NL">
              <a:latin typeface="Calibri" panose="020F0502020204030204" pitchFamily="34" charset="0"/>
            </a:endParaRPr>
          </a:p>
        </p:txBody>
      </p:sp>
    </p:spTree>
    <p:extLst>
      <p:ext uri="{BB962C8B-B14F-4D97-AF65-F5344CB8AC3E}">
        <p14:creationId xmlns:p14="http://schemas.microsoft.com/office/powerpoint/2010/main" val="3106555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DE8BB-7054-C751-4D3F-F6E3EFF6D013}"/>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E7B36A99-C18B-18C3-38F5-85304D9EF7B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BE4C47DB-8B09-7E57-FE84-77B532D1BE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CB4D81E-7BFF-932C-FDA9-2ADB741A5F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40</a:t>
            </a:fld>
            <a:endParaRPr lang="en-US" altLang="en-NL">
              <a:latin typeface="Calibri" panose="020F0502020204030204" pitchFamily="34" charset="0"/>
            </a:endParaRPr>
          </a:p>
        </p:txBody>
      </p:sp>
    </p:spTree>
    <p:extLst>
      <p:ext uri="{BB962C8B-B14F-4D97-AF65-F5344CB8AC3E}">
        <p14:creationId xmlns:p14="http://schemas.microsoft.com/office/powerpoint/2010/main" val="61681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E8316-BD36-34E2-2157-44731314CAFF}"/>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855AF31-E3D0-6138-1C56-BA073C5917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88BA6309-AE64-48CB-EE1C-5D56C5EFC7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BA8DC3A8-AC7C-D3C4-DE9E-EC4E1B21BF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41</a:t>
            </a:fld>
            <a:endParaRPr lang="en-US" altLang="en-NL">
              <a:latin typeface="Calibri" panose="020F0502020204030204" pitchFamily="34" charset="0"/>
            </a:endParaRPr>
          </a:p>
        </p:txBody>
      </p:sp>
    </p:spTree>
    <p:extLst>
      <p:ext uri="{BB962C8B-B14F-4D97-AF65-F5344CB8AC3E}">
        <p14:creationId xmlns:p14="http://schemas.microsoft.com/office/powerpoint/2010/main" val="2806094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0F590-DBD2-5BB7-2B74-734D503291F0}"/>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879A931-7627-B778-8475-96592655B6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218F37B5-01B5-928B-D3DF-835487BF2AD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5A342E82-7685-C4C7-98B3-E3D4911D139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42</a:t>
            </a:fld>
            <a:endParaRPr lang="en-US" altLang="en-NL">
              <a:latin typeface="Calibri" panose="020F0502020204030204" pitchFamily="34" charset="0"/>
            </a:endParaRPr>
          </a:p>
        </p:txBody>
      </p:sp>
    </p:spTree>
    <p:extLst>
      <p:ext uri="{BB962C8B-B14F-4D97-AF65-F5344CB8AC3E}">
        <p14:creationId xmlns:p14="http://schemas.microsoft.com/office/powerpoint/2010/main" val="40560495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C37E8-FDCD-D21F-F4DD-EC722E9859C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8FF45C60-25C1-3AF2-81DE-4400BB15C8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01C027C8-7875-1E8B-F4C2-5115EADB26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94520B52-1436-2EDE-D780-B484FF8660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43</a:t>
            </a:fld>
            <a:endParaRPr lang="en-US" altLang="en-NL">
              <a:latin typeface="Calibri" panose="020F0502020204030204" pitchFamily="34" charset="0"/>
            </a:endParaRPr>
          </a:p>
        </p:txBody>
      </p:sp>
    </p:spTree>
    <p:extLst>
      <p:ext uri="{BB962C8B-B14F-4D97-AF65-F5344CB8AC3E}">
        <p14:creationId xmlns:p14="http://schemas.microsoft.com/office/powerpoint/2010/main" val="1029645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DD13A-1C32-A75E-B493-AED6F0F5130E}"/>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AFBAA48-3A9D-0723-8E32-DC4BDBF771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372B13EE-499B-9722-D97A-8B53082AF19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5A9CDC47-CE2A-7CA8-D78C-9D8D481195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44</a:t>
            </a:fld>
            <a:endParaRPr lang="en-US" altLang="en-NL">
              <a:latin typeface="Calibri" panose="020F0502020204030204" pitchFamily="34" charset="0"/>
            </a:endParaRPr>
          </a:p>
        </p:txBody>
      </p:sp>
    </p:spTree>
    <p:extLst>
      <p:ext uri="{BB962C8B-B14F-4D97-AF65-F5344CB8AC3E}">
        <p14:creationId xmlns:p14="http://schemas.microsoft.com/office/powerpoint/2010/main" val="2200269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B3AA-89A9-86D0-A4F6-3630E7DD894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1E8526D-30E9-549C-FD60-91C13CFD51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0EEBE37-90E9-FC3D-B832-1D500F9BEC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63B39D0-8FB9-3D09-2793-41CF79F3DF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45</a:t>
            </a:fld>
            <a:endParaRPr lang="en-US" altLang="en-NL">
              <a:latin typeface="Calibri" panose="020F0502020204030204" pitchFamily="34" charset="0"/>
            </a:endParaRPr>
          </a:p>
        </p:txBody>
      </p:sp>
    </p:spTree>
    <p:extLst>
      <p:ext uri="{BB962C8B-B14F-4D97-AF65-F5344CB8AC3E}">
        <p14:creationId xmlns:p14="http://schemas.microsoft.com/office/powerpoint/2010/main" val="7484549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A94E0-3A26-2CD6-B6D1-F11BF734EEB5}"/>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E1BA870-7A1A-4FD3-7047-029F9A166D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054BAC8F-C8D6-0C59-4E6F-7070A64D5D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5EC7A480-9654-82A4-C211-214EA3461B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46</a:t>
            </a:fld>
            <a:endParaRPr lang="en-US" altLang="en-NL">
              <a:latin typeface="Calibri" panose="020F0502020204030204" pitchFamily="34" charset="0"/>
            </a:endParaRPr>
          </a:p>
        </p:txBody>
      </p:sp>
    </p:spTree>
    <p:extLst>
      <p:ext uri="{BB962C8B-B14F-4D97-AF65-F5344CB8AC3E}">
        <p14:creationId xmlns:p14="http://schemas.microsoft.com/office/powerpoint/2010/main" val="3243923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7F9DD-D432-8707-36E7-CABAFA9E102B}"/>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AAACCC7-29D8-6042-3BC8-BFCEF75C86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0E557D96-1ED5-82DC-BBDA-4CBAE6914E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5C56E12-DE46-6B7B-D37B-2A02878CEA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47</a:t>
            </a:fld>
            <a:endParaRPr lang="en-US" altLang="en-NL">
              <a:latin typeface="Calibri" panose="020F0502020204030204" pitchFamily="34" charset="0"/>
            </a:endParaRPr>
          </a:p>
        </p:txBody>
      </p:sp>
    </p:spTree>
    <p:extLst>
      <p:ext uri="{BB962C8B-B14F-4D97-AF65-F5344CB8AC3E}">
        <p14:creationId xmlns:p14="http://schemas.microsoft.com/office/powerpoint/2010/main" val="2068408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9AB4-A0E8-3B83-4AF1-2A4BF58C361A}"/>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5B7D293-FF52-5A07-2682-A5994AA915C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499CCD66-50F4-D586-5311-F9F02846131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565EE24C-4173-A108-101E-1F276F1D5E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48</a:t>
            </a:fld>
            <a:endParaRPr lang="en-US" altLang="en-NL">
              <a:latin typeface="Calibri" panose="020F0502020204030204" pitchFamily="34" charset="0"/>
            </a:endParaRPr>
          </a:p>
        </p:txBody>
      </p:sp>
    </p:spTree>
    <p:extLst>
      <p:ext uri="{BB962C8B-B14F-4D97-AF65-F5344CB8AC3E}">
        <p14:creationId xmlns:p14="http://schemas.microsoft.com/office/powerpoint/2010/main" val="36749820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40319-5FD8-22AB-DF53-0205539BA9B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94C3199-5C93-CD4D-7014-711BD636B9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5A42B6C6-2CC7-376B-2928-06D5311916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6987AF3B-7224-BAB6-ED78-E26BE115F2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49</a:t>
            </a:fld>
            <a:endParaRPr lang="en-US" altLang="en-NL">
              <a:latin typeface="Calibri" panose="020F0502020204030204" pitchFamily="34" charset="0"/>
            </a:endParaRPr>
          </a:p>
        </p:txBody>
      </p:sp>
    </p:spTree>
    <p:extLst>
      <p:ext uri="{BB962C8B-B14F-4D97-AF65-F5344CB8AC3E}">
        <p14:creationId xmlns:p14="http://schemas.microsoft.com/office/powerpoint/2010/main" val="36222413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36649-3613-ED06-A7AD-0F79F7FDA49A}"/>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9FCFFF90-B51D-4B63-0221-C94B0E0DC8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9D0B8ED1-F4C3-E22F-9A7F-C64510F4F9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D6612CA0-921E-043C-5AD8-86676E9E59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50</a:t>
            </a:fld>
            <a:endParaRPr lang="en-US" altLang="en-NL">
              <a:latin typeface="Calibri" panose="020F0502020204030204" pitchFamily="34" charset="0"/>
            </a:endParaRPr>
          </a:p>
        </p:txBody>
      </p:sp>
    </p:spTree>
    <p:extLst>
      <p:ext uri="{BB962C8B-B14F-4D97-AF65-F5344CB8AC3E}">
        <p14:creationId xmlns:p14="http://schemas.microsoft.com/office/powerpoint/2010/main" val="16445160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29FCC-FF26-D40D-4DED-320C19127525}"/>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F2352B7-A9E6-3952-568E-A55AC52D5D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247E620B-62BC-FD31-50C0-566F45C325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E90BE93D-6F65-5D62-2762-D5998F62A45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51</a:t>
            </a:fld>
            <a:endParaRPr lang="en-US" altLang="en-NL">
              <a:latin typeface="Calibri" panose="020F0502020204030204" pitchFamily="34" charset="0"/>
            </a:endParaRPr>
          </a:p>
        </p:txBody>
      </p:sp>
    </p:spTree>
    <p:extLst>
      <p:ext uri="{BB962C8B-B14F-4D97-AF65-F5344CB8AC3E}">
        <p14:creationId xmlns:p14="http://schemas.microsoft.com/office/powerpoint/2010/main" val="1700643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E16B8-D07E-BCA8-8781-A0359ACF28E0}"/>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B3600250-7F95-E552-D175-8DFD1F00765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977ADB59-E3D3-556A-EBB2-2CCDFA9365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C89A88A1-2797-61ED-EA3A-4918D24D2D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52</a:t>
            </a:fld>
            <a:endParaRPr lang="en-US" altLang="en-NL">
              <a:latin typeface="Calibri" panose="020F0502020204030204" pitchFamily="34" charset="0"/>
            </a:endParaRPr>
          </a:p>
        </p:txBody>
      </p:sp>
    </p:spTree>
    <p:extLst>
      <p:ext uri="{BB962C8B-B14F-4D97-AF65-F5344CB8AC3E}">
        <p14:creationId xmlns:p14="http://schemas.microsoft.com/office/powerpoint/2010/main" val="27953812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5BB93-C685-DC32-2E0B-84060C9C0E21}"/>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0864DFA-4643-EDA7-5F7D-0748A21243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7B17579-7D12-6298-37F0-745880BD25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161BFC9F-D59A-F990-9D3D-79DB1CE579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53</a:t>
            </a:fld>
            <a:endParaRPr lang="en-US" altLang="en-NL">
              <a:latin typeface="Calibri" panose="020F0502020204030204" pitchFamily="34" charset="0"/>
            </a:endParaRPr>
          </a:p>
        </p:txBody>
      </p:sp>
    </p:spTree>
    <p:extLst>
      <p:ext uri="{BB962C8B-B14F-4D97-AF65-F5344CB8AC3E}">
        <p14:creationId xmlns:p14="http://schemas.microsoft.com/office/powerpoint/2010/main" val="7706216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6AFDE-A9AA-B3E7-5A13-9B00CE778090}"/>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8A4A353-4290-BDE4-0DBB-2B7E4FF52F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4E8B6EEA-5294-5E37-E52D-86A3618C16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34769EF7-BDDA-4856-5DC5-5B4D4FDEE49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54</a:t>
            </a:fld>
            <a:endParaRPr lang="en-US" altLang="en-NL">
              <a:latin typeface="Calibri" panose="020F0502020204030204" pitchFamily="34" charset="0"/>
            </a:endParaRPr>
          </a:p>
        </p:txBody>
      </p:sp>
    </p:spTree>
    <p:extLst>
      <p:ext uri="{BB962C8B-B14F-4D97-AF65-F5344CB8AC3E}">
        <p14:creationId xmlns:p14="http://schemas.microsoft.com/office/powerpoint/2010/main" val="29348836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53947-E6A4-6701-B65B-3A9DF7F52928}"/>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C80B0E2-58D7-0F08-82C6-22C0D107AB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09DFD19A-3E39-E23A-425E-87877D084E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223C0884-CF25-C24C-C110-588EBA2DE8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55</a:t>
            </a:fld>
            <a:endParaRPr lang="en-US" altLang="en-NL">
              <a:latin typeface="Calibri" panose="020F0502020204030204" pitchFamily="34" charset="0"/>
            </a:endParaRPr>
          </a:p>
        </p:txBody>
      </p:sp>
    </p:spTree>
    <p:extLst>
      <p:ext uri="{BB962C8B-B14F-4D97-AF65-F5344CB8AC3E}">
        <p14:creationId xmlns:p14="http://schemas.microsoft.com/office/powerpoint/2010/main" val="41432117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C1E25-93D0-A7A2-958F-5D5C7D9C6C47}"/>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410F3EF2-BA2E-DEC6-CA2D-11DE6ABBD3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7FC5DBA3-8D2C-1389-24D8-4D0CAC62893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C05CE783-AB7D-03E4-9479-EF1DD2BFC5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56</a:t>
            </a:fld>
            <a:endParaRPr lang="en-US" altLang="en-NL">
              <a:latin typeface="Calibri" panose="020F0502020204030204" pitchFamily="34" charset="0"/>
            </a:endParaRPr>
          </a:p>
        </p:txBody>
      </p:sp>
    </p:spTree>
    <p:extLst>
      <p:ext uri="{BB962C8B-B14F-4D97-AF65-F5344CB8AC3E}">
        <p14:creationId xmlns:p14="http://schemas.microsoft.com/office/powerpoint/2010/main" val="1457568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7301F-6200-860C-3E1E-72E875ACD13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3CCBC1E-6C23-398A-E0B3-F801212B3E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5696ED66-E2FC-FC82-3457-DCF32B603C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8BB5F23C-80A8-7C91-ACAE-71004BA278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57</a:t>
            </a:fld>
            <a:endParaRPr lang="en-US" altLang="en-NL">
              <a:latin typeface="Calibri" panose="020F0502020204030204" pitchFamily="34" charset="0"/>
            </a:endParaRPr>
          </a:p>
        </p:txBody>
      </p:sp>
    </p:spTree>
    <p:extLst>
      <p:ext uri="{BB962C8B-B14F-4D97-AF65-F5344CB8AC3E}">
        <p14:creationId xmlns:p14="http://schemas.microsoft.com/office/powerpoint/2010/main" val="3611111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21421-74F9-DBE4-BA46-193975236486}"/>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8B2FAB68-AE38-7F2D-948B-FEF42E34A5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F6C528C0-431C-2D5F-037C-69933B594A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98CB2EEA-9AF3-1C75-987E-348AFEF4EB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58</a:t>
            </a:fld>
            <a:endParaRPr lang="en-US" altLang="en-NL">
              <a:latin typeface="Calibri" panose="020F0502020204030204" pitchFamily="34" charset="0"/>
            </a:endParaRPr>
          </a:p>
        </p:txBody>
      </p:sp>
    </p:spTree>
    <p:extLst>
      <p:ext uri="{BB962C8B-B14F-4D97-AF65-F5344CB8AC3E}">
        <p14:creationId xmlns:p14="http://schemas.microsoft.com/office/powerpoint/2010/main" val="41738663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545E2-B37B-FF46-A249-3C9DBAE9AD5D}"/>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2FAA225B-322F-AE9A-C9D8-1014174866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8A62C95-1BBA-01E7-6F2C-58561E137EC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C211DD5-25BA-0335-D544-18C65C74E3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59</a:t>
            </a:fld>
            <a:endParaRPr lang="en-US" altLang="en-NL">
              <a:latin typeface="Calibri" panose="020F0502020204030204" pitchFamily="34" charset="0"/>
            </a:endParaRPr>
          </a:p>
        </p:txBody>
      </p:sp>
    </p:spTree>
    <p:extLst>
      <p:ext uri="{BB962C8B-B14F-4D97-AF65-F5344CB8AC3E}">
        <p14:creationId xmlns:p14="http://schemas.microsoft.com/office/powerpoint/2010/main" val="22969054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65CCE-DF7A-E286-D30F-FD4270118B0C}"/>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6BFCBBD-BA51-E987-5A9F-4954B9243F9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E77C4D4B-A1DE-E64A-DAD6-038239403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2C374CF3-8279-0159-9483-576A173113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60</a:t>
            </a:fld>
            <a:endParaRPr lang="en-US" altLang="en-NL">
              <a:latin typeface="Calibri" panose="020F0502020204030204" pitchFamily="34" charset="0"/>
            </a:endParaRPr>
          </a:p>
        </p:txBody>
      </p:sp>
    </p:spTree>
    <p:extLst>
      <p:ext uri="{BB962C8B-B14F-4D97-AF65-F5344CB8AC3E}">
        <p14:creationId xmlns:p14="http://schemas.microsoft.com/office/powerpoint/2010/main" val="14969497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57A1-8D55-2F22-D76D-28A6905A4A63}"/>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B775F316-5F89-4189-A95B-FA10E1BD236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C0C7EDE1-4C74-9A5B-0151-46CB856728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62CB95F-5199-0773-0F09-15D19AFC39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61</a:t>
            </a:fld>
            <a:endParaRPr lang="en-US" altLang="en-NL">
              <a:latin typeface="Calibri" panose="020F0502020204030204" pitchFamily="34" charset="0"/>
            </a:endParaRPr>
          </a:p>
        </p:txBody>
      </p:sp>
    </p:spTree>
    <p:extLst>
      <p:ext uri="{BB962C8B-B14F-4D97-AF65-F5344CB8AC3E}">
        <p14:creationId xmlns:p14="http://schemas.microsoft.com/office/powerpoint/2010/main" val="10596325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027EB-1743-EC4F-D731-566EB375BFE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5E9F7EF-74DE-F0F9-A3C1-5D406129DC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AB9C9B92-CB4F-B686-8A4F-40502668C9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F757A352-7BBB-A554-152F-9BEABB06CD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62</a:t>
            </a:fld>
            <a:endParaRPr lang="en-US" altLang="en-NL">
              <a:latin typeface="Calibri" panose="020F0502020204030204" pitchFamily="34" charset="0"/>
            </a:endParaRPr>
          </a:p>
        </p:txBody>
      </p:sp>
    </p:spTree>
    <p:extLst>
      <p:ext uri="{BB962C8B-B14F-4D97-AF65-F5344CB8AC3E}">
        <p14:creationId xmlns:p14="http://schemas.microsoft.com/office/powerpoint/2010/main" val="4506378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52072-D484-A97C-D31B-EA75072E11E8}"/>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F9AAC2A4-4DBC-BDB4-2E67-AD80A8D324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44304900-4AB2-5BD3-7EE7-E76203A4AB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212B6C0F-F2F0-74AA-BBC8-8F55D08F69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63</a:t>
            </a:fld>
            <a:endParaRPr lang="en-US" altLang="en-NL">
              <a:latin typeface="Calibri" panose="020F0502020204030204" pitchFamily="34" charset="0"/>
            </a:endParaRPr>
          </a:p>
        </p:txBody>
      </p:sp>
    </p:spTree>
    <p:extLst>
      <p:ext uri="{BB962C8B-B14F-4D97-AF65-F5344CB8AC3E}">
        <p14:creationId xmlns:p14="http://schemas.microsoft.com/office/powerpoint/2010/main" val="24318775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E23E-2451-BD06-BFE0-975EB7B56AA2}"/>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833030B9-5127-F940-BD6E-1B47E225DE2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F90D6452-2A37-F411-817D-00CA1EAB04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AFE51814-AD1E-6282-EFC1-62A0428C86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64</a:t>
            </a:fld>
            <a:endParaRPr lang="en-US" altLang="en-NL">
              <a:latin typeface="Calibri" panose="020F0502020204030204" pitchFamily="34" charset="0"/>
            </a:endParaRPr>
          </a:p>
        </p:txBody>
      </p:sp>
    </p:spTree>
    <p:extLst>
      <p:ext uri="{BB962C8B-B14F-4D97-AF65-F5344CB8AC3E}">
        <p14:creationId xmlns:p14="http://schemas.microsoft.com/office/powerpoint/2010/main" val="2953847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C9860-3233-4B22-9AF6-A974530ECAFC}"/>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BD1FA4CB-E9A4-0036-9829-212834CBB8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EB4DD20D-CA7A-96CC-45F1-0AF7856005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CA0EB64E-C40B-CF0F-D7C4-97E4563FBF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65</a:t>
            </a:fld>
            <a:endParaRPr lang="en-US" altLang="en-NL">
              <a:latin typeface="Calibri" panose="020F0502020204030204" pitchFamily="34" charset="0"/>
            </a:endParaRPr>
          </a:p>
        </p:txBody>
      </p:sp>
    </p:spTree>
    <p:extLst>
      <p:ext uri="{BB962C8B-B14F-4D97-AF65-F5344CB8AC3E}">
        <p14:creationId xmlns:p14="http://schemas.microsoft.com/office/powerpoint/2010/main" val="15166376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5DC0C-6AF4-EC6B-6A79-6BC6EBB91373}"/>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92AB5F96-9D61-A316-C956-CE273DA6D15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063155A6-F06D-406C-A3C3-0232FA83E93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610075E5-B3E9-683C-2489-37C28DCEF5F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66</a:t>
            </a:fld>
            <a:endParaRPr lang="en-US" altLang="en-NL">
              <a:latin typeface="Calibri" panose="020F0502020204030204" pitchFamily="34" charset="0"/>
            </a:endParaRPr>
          </a:p>
        </p:txBody>
      </p:sp>
    </p:spTree>
    <p:extLst>
      <p:ext uri="{BB962C8B-B14F-4D97-AF65-F5344CB8AC3E}">
        <p14:creationId xmlns:p14="http://schemas.microsoft.com/office/powerpoint/2010/main" val="19416348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BD731-02E5-A6D2-4F01-62A53AA451BE}"/>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70CB5A60-9AB6-EE9C-684F-F08F918946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6EE9495B-4F2A-DCE4-C86C-92FEFF0EC5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EB12F35F-FC04-D4CE-509D-AE38D8941A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67</a:t>
            </a:fld>
            <a:endParaRPr lang="en-US" altLang="en-NL">
              <a:latin typeface="Calibri" panose="020F0502020204030204" pitchFamily="34" charset="0"/>
            </a:endParaRPr>
          </a:p>
        </p:txBody>
      </p:sp>
    </p:spTree>
    <p:extLst>
      <p:ext uri="{BB962C8B-B14F-4D97-AF65-F5344CB8AC3E}">
        <p14:creationId xmlns:p14="http://schemas.microsoft.com/office/powerpoint/2010/main" val="24869008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CE5D2-D4AA-B608-0AE3-EF56DC96311B}"/>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2F91EA71-F2D5-D874-EC02-67E40B0EB7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2DE0EBFE-5D3A-61EA-CE5C-A5D01829FF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CF0F35AE-82A1-B922-724D-B4BA5613DC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68</a:t>
            </a:fld>
            <a:endParaRPr lang="en-US" altLang="en-NL">
              <a:latin typeface="Calibri" panose="020F0502020204030204" pitchFamily="34" charset="0"/>
            </a:endParaRPr>
          </a:p>
        </p:txBody>
      </p:sp>
    </p:spTree>
    <p:extLst>
      <p:ext uri="{BB962C8B-B14F-4D97-AF65-F5344CB8AC3E}">
        <p14:creationId xmlns:p14="http://schemas.microsoft.com/office/powerpoint/2010/main" val="414659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81AD2-A7A2-480B-1265-19D7D5A90FE9}"/>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176B3BB4-ED36-087D-0A89-1359CA2293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FF9A77D7-1CAC-F7DC-6098-AA5B477C465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68556ADB-BD6E-F386-9F6F-0A20CEE6A5A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69</a:t>
            </a:fld>
            <a:endParaRPr lang="en-US" altLang="en-NL">
              <a:latin typeface="Calibri" panose="020F0502020204030204" pitchFamily="34" charset="0"/>
            </a:endParaRPr>
          </a:p>
        </p:txBody>
      </p:sp>
    </p:spTree>
    <p:extLst>
      <p:ext uri="{BB962C8B-B14F-4D97-AF65-F5344CB8AC3E}">
        <p14:creationId xmlns:p14="http://schemas.microsoft.com/office/powerpoint/2010/main" val="11156753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72A99-CD31-74ED-5FF5-388E4C0E6723}"/>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F0E98DF5-9859-0727-DEDE-89B40ED19AB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3DBD4662-2454-259C-6DBC-9E1BFE09F0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B9B08E02-BC1F-78EB-C36E-F73974B1464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70</a:t>
            </a:fld>
            <a:endParaRPr lang="en-US" altLang="en-NL">
              <a:latin typeface="Calibri" panose="020F0502020204030204" pitchFamily="34" charset="0"/>
            </a:endParaRPr>
          </a:p>
        </p:txBody>
      </p:sp>
    </p:spTree>
    <p:extLst>
      <p:ext uri="{BB962C8B-B14F-4D97-AF65-F5344CB8AC3E}">
        <p14:creationId xmlns:p14="http://schemas.microsoft.com/office/powerpoint/2010/main" val="288875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069B9-5A60-12F8-E8A1-C87DB0C6E67F}"/>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B9BDEA2A-4B33-287B-1FB4-89A6AE0849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8885C2A7-8087-5C9F-77F6-C3C1DAC3C9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37083853-AED6-A830-B6BB-EC03D6AF51B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71</a:t>
            </a:fld>
            <a:endParaRPr lang="en-US" altLang="en-NL">
              <a:latin typeface="Calibri" panose="020F0502020204030204" pitchFamily="34" charset="0"/>
            </a:endParaRPr>
          </a:p>
        </p:txBody>
      </p:sp>
    </p:spTree>
    <p:extLst>
      <p:ext uri="{BB962C8B-B14F-4D97-AF65-F5344CB8AC3E}">
        <p14:creationId xmlns:p14="http://schemas.microsoft.com/office/powerpoint/2010/main" val="28839939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04746-E5C4-1FA8-B1BD-401125D8521B}"/>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35C7A456-AD16-0197-5AE5-F82B7E93CB5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BA570837-A8DA-DF90-AA26-7CCCFB33B5F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85B431DE-AF03-0793-5EE9-BF9AA2C8A5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72</a:t>
            </a:fld>
            <a:endParaRPr lang="en-US" altLang="en-NL">
              <a:latin typeface="Calibri" panose="020F0502020204030204" pitchFamily="34" charset="0"/>
            </a:endParaRPr>
          </a:p>
        </p:txBody>
      </p:sp>
    </p:spTree>
    <p:extLst>
      <p:ext uri="{BB962C8B-B14F-4D97-AF65-F5344CB8AC3E}">
        <p14:creationId xmlns:p14="http://schemas.microsoft.com/office/powerpoint/2010/main" val="18436057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1E935-95DB-A49F-D84B-89131BCAAE06}"/>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6557E198-E1EC-9E71-A5EB-DBBC3BAD1A7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9C131794-1011-5309-A45D-1AB4746721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E5D25006-A63F-B8B1-C5A8-55FD2C6AC84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73</a:t>
            </a:fld>
            <a:endParaRPr lang="en-US" altLang="en-NL">
              <a:latin typeface="Calibri" panose="020F0502020204030204" pitchFamily="34" charset="0"/>
            </a:endParaRPr>
          </a:p>
        </p:txBody>
      </p:sp>
    </p:spTree>
    <p:extLst>
      <p:ext uri="{BB962C8B-B14F-4D97-AF65-F5344CB8AC3E}">
        <p14:creationId xmlns:p14="http://schemas.microsoft.com/office/powerpoint/2010/main" val="21377636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3131E-6630-27B1-D604-943A6FC9F6C0}"/>
            </a:ext>
          </a:extLst>
        </p:cNvPr>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F320956B-432E-DEC9-3918-37ACBA4956B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60419" name="Notes Placeholder 2">
            <a:extLst>
              <a:ext uri="{FF2B5EF4-FFF2-40B4-BE49-F238E27FC236}">
                <a16:creationId xmlns:a16="http://schemas.microsoft.com/office/drawing/2014/main" id="{3FCE7672-A5A8-07FF-DE85-35380AA1E1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L" altLang="en-NL"/>
          </a:p>
        </p:txBody>
      </p:sp>
      <p:sp>
        <p:nvSpPr>
          <p:cNvPr id="60420" name="Slide Number Placeholder 3">
            <a:extLst>
              <a:ext uri="{FF2B5EF4-FFF2-40B4-BE49-F238E27FC236}">
                <a16:creationId xmlns:a16="http://schemas.microsoft.com/office/drawing/2014/main" id="{43937B40-3103-E8A7-A9CD-1608B93163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20861A49-9B9E-47AF-B06B-6A146F56A593}" type="slidenum">
              <a:rPr lang="en-US" altLang="en-NL" smtClean="0">
                <a:latin typeface="Calibri" panose="020F0502020204030204" pitchFamily="34" charset="0"/>
              </a:rPr>
              <a:pPr fontAlgn="base">
                <a:spcBef>
                  <a:spcPct val="0"/>
                </a:spcBef>
                <a:spcAft>
                  <a:spcPct val="0"/>
                </a:spcAft>
              </a:pPr>
              <a:t>74</a:t>
            </a:fld>
            <a:endParaRPr lang="en-US" altLang="en-NL">
              <a:latin typeface="Calibri" panose="020F0502020204030204" pitchFamily="34" charset="0"/>
            </a:endParaRPr>
          </a:p>
        </p:txBody>
      </p:sp>
    </p:spTree>
    <p:extLst>
      <p:ext uri="{BB962C8B-B14F-4D97-AF65-F5344CB8AC3E}">
        <p14:creationId xmlns:p14="http://schemas.microsoft.com/office/powerpoint/2010/main" val="9431185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L"/>
          </a:p>
        </p:txBody>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a:defRPr/>
            </a:pPr>
            <a:fld id="{8760724A-800D-4646-A450-8C7CC87EC16B}" type="slidenum">
              <a:rPr lang="en-US" smtClean="0"/>
              <a:pPr>
                <a:defRPr/>
              </a:pPr>
              <a:t>75</a:t>
            </a:fld>
            <a:endParaRPr lang="en-US"/>
          </a:p>
        </p:txBody>
      </p:sp>
    </p:spTree>
    <p:extLst>
      <p:ext uri="{BB962C8B-B14F-4D97-AF65-F5344CB8AC3E}">
        <p14:creationId xmlns:p14="http://schemas.microsoft.com/office/powerpoint/2010/main" val="81936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3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AD4BD56-E224-78E4-F61C-E53E9A88D8C7}"/>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0A2DEBEB-10BE-1908-A5F2-EE2C02E46B55}"/>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26DE8744-818D-9DBD-CE34-B20ED2632371}"/>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CFF1E44F-D375-9422-8C32-C65B2DEB42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DBB1FDF7-34B3-B0C4-1CC6-6750C919766C}"/>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D2227CAE-1A90-B756-3B91-1BD724A7C1A7}"/>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CONTENT</a:t>
            </a:r>
            <a:br>
              <a:rPr lang="nl-NL" sz="12000" spc="-150">
                <a:latin typeface="Aharoni" panose="02010803020104030203" pitchFamily="2" charset="-79"/>
                <a:cs typeface="Aharoni" panose="02010803020104030203" pitchFamily="2" charset="-79"/>
              </a:rPr>
            </a:br>
            <a:r>
              <a:rPr lang="nl-NL" sz="12000" spc="-150">
                <a:latin typeface="Aharoni" panose="02010803020104030203" pitchFamily="2" charset="-79"/>
                <a:cs typeface="Aharoni" panose="02010803020104030203" pitchFamily="2" charset="-79"/>
              </a:rPr>
              <a:t>TEMPLATES</a:t>
            </a:r>
          </a:p>
        </p:txBody>
      </p:sp>
      <p:sp>
        <p:nvSpPr>
          <p:cNvPr id="10" name="Tekstvak 11">
            <a:extLst>
              <a:ext uri="{FF2B5EF4-FFF2-40B4-BE49-F238E27FC236}">
                <a16:creationId xmlns:a16="http://schemas.microsoft.com/office/drawing/2014/main" id="{7A562F58-FA0C-8E27-D059-5E1B76FB1A87}"/>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209771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1FD2C952-4559-08D6-54A9-C28F3DFE1F3A}"/>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AD8CD1D0-3F6E-9CE5-729C-C679C513579F}"/>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5" name="Sidebar">
            <a:extLst>
              <a:ext uri="{FF2B5EF4-FFF2-40B4-BE49-F238E27FC236}">
                <a16:creationId xmlns:a16="http://schemas.microsoft.com/office/drawing/2014/main" id="{D7B97CD0-308D-A930-D2A6-5006A4623926}"/>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7" name="Picture 6" descr="A blue and black logo&#10;&#10;Description automatically generated">
            <a:extLst>
              <a:ext uri="{FF2B5EF4-FFF2-40B4-BE49-F238E27FC236}">
                <a16:creationId xmlns:a16="http://schemas.microsoft.com/office/drawing/2014/main" id="{A3A0D26F-806E-3DB7-8ECD-E5ACA73C2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4" y="1"/>
            <a:ext cx="11522074"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97360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Block, Bullets (4/6)">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F60D330B-1841-CAC1-A834-7750EB6F9B0F}"/>
              </a:ext>
            </a:extLst>
          </p:cNvPr>
          <p:cNvSpPr/>
          <p:nvPr/>
        </p:nvSpPr>
        <p:spPr>
          <a:xfrm>
            <a:off x="0" y="0"/>
            <a:ext cx="541655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89062403-27E4-138F-40F8-CCCA11E0C35C}"/>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5" name="Picture 5">
            <a:extLst>
              <a:ext uri="{FF2B5EF4-FFF2-40B4-BE49-F238E27FC236}">
                <a16:creationId xmlns:a16="http://schemas.microsoft.com/office/drawing/2014/main" id="{737C2364-6B4D-C7E9-D73C-6234D1691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766762" y="836613"/>
            <a:ext cx="4195763" cy="5184775"/>
          </a:xfrm>
          <a:prstGeom prst="rect">
            <a:avLst/>
          </a:prstGeom>
        </p:spPr>
        <p:txBody>
          <a:bodyPr lIns="0" tIns="0" rIns="0" bIns="0"/>
          <a:lstStyle>
            <a:lvl1pPr>
              <a:defRPr sz="40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6096000" y="404813"/>
            <a:ext cx="5761037" cy="604837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015161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Bar, Bullets, Image (5/5)">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17EF4E71-D9A3-2FB3-31D6-DDC27E4E0728}"/>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4" name="Sidebar">
            <a:extLst>
              <a:ext uri="{FF2B5EF4-FFF2-40B4-BE49-F238E27FC236}">
                <a16:creationId xmlns:a16="http://schemas.microsoft.com/office/drawing/2014/main" id="{95275FA6-499C-5D00-C651-E675DE1CC7B6}"/>
              </a:ext>
            </a:extLst>
          </p:cNvPr>
          <p:cNvSpPr/>
          <p:nvPr/>
        </p:nvSpPr>
        <p:spPr>
          <a:xfrm>
            <a:off x="0" y="0"/>
            <a:ext cx="334963" cy="83502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6" name="Picture 5" descr="A blue and black logo&#10;&#10;Description automatically generated">
            <a:extLst>
              <a:ext uri="{FF2B5EF4-FFF2-40B4-BE49-F238E27FC236}">
                <a16:creationId xmlns:a16="http://schemas.microsoft.com/office/drawing/2014/main" id="{4B9809D0-C0CB-699C-9A31-A94A204B0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3" y="1"/>
            <a:ext cx="5775448" cy="836611"/>
          </a:xfrm>
          <a:prstGeom prst="rect">
            <a:avLst/>
          </a:prstGeom>
        </p:spPr>
        <p:txBody>
          <a:bodyPr lIns="216000" tIns="72000" rIns="216000" bIns="0"/>
          <a:lstStyle>
            <a:lvl1pPr>
              <a:defRPr sz="2800">
                <a:solidFill>
                  <a:schemeClr val="accent2"/>
                </a:solidFill>
              </a:defRPr>
            </a:lvl1pPr>
          </a:lstStyle>
          <a:p>
            <a:r>
              <a:rPr lang="en-US"/>
              <a:t>Click to edit Master title style</a:t>
            </a:r>
            <a:endParaRPr lang="en-NL"/>
          </a:p>
        </p:txBody>
      </p:sp>
      <p:sp>
        <p:nvSpPr>
          <p:cNvPr id="10" name="Picture Placeholder 9"/>
          <p:cNvSpPr>
            <a:spLocks noGrp="1"/>
          </p:cNvSpPr>
          <p:nvPr>
            <p:ph type="pic" sz="quarter" idx="11"/>
          </p:nvPr>
        </p:nvSpPr>
        <p:spPr>
          <a:xfrm>
            <a:off x="6110411" y="-1"/>
            <a:ext cx="6081589" cy="6858001"/>
          </a:xfrm>
        </p:spPr>
        <p:txBody>
          <a:bodyPr rtlCol="0">
            <a:normAutofit/>
          </a:bodyPr>
          <a:lstStyle/>
          <a:p>
            <a:pPr lvl="0"/>
            <a:r>
              <a:rPr lang="en-US" noProof="0"/>
              <a:t>Click icon to add picture</a:t>
            </a:r>
            <a:endParaRPr lang="en-NL" noProof="0"/>
          </a:p>
        </p:txBody>
      </p:sp>
      <p:sp>
        <p:nvSpPr>
          <p:cNvPr id="5" name="Text Placeholder 5"/>
          <p:cNvSpPr>
            <a:spLocks noGrp="1"/>
          </p:cNvSpPr>
          <p:nvPr>
            <p:ph type="body" idx="10"/>
          </p:nvPr>
        </p:nvSpPr>
        <p:spPr>
          <a:xfrm>
            <a:off x="349372" y="1268413"/>
            <a:ext cx="5406904"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3604680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Bar, Bullets, Image (5/5)">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140F08C3-85BE-394F-DC03-7CA5EE257D9F}"/>
              </a:ext>
            </a:extLst>
          </p:cNvPr>
          <p:cNvSpPr/>
          <p:nvPr/>
        </p:nvSpPr>
        <p:spPr>
          <a:xfrm>
            <a:off x="0" y="0"/>
            <a:ext cx="608171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4" name="TextBox 2">
            <a:extLst>
              <a:ext uri="{FF2B5EF4-FFF2-40B4-BE49-F238E27FC236}">
                <a16:creationId xmlns:a16="http://schemas.microsoft.com/office/drawing/2014/main" id="{2DB566FA-571E-6B9C-AB38-7AB16B37BE77}"/>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5" name="Sidebar">
            <a:extLst>
              <a:ext uri="{FF2B5EF4-FFF2-40B4-BE49-F238E27FC236}">
                <a16:creationId xmlns:a16="http://schemas.microsoft.com/office/drawing/2014/main" id="{01B95EA2-C86E-5180-7DFB-ACAE2E236101}"/>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6" name="Picture 6">
            <a:extLst>
              <a:ext uri="{FF2B5EF4-FFF2-40B4-BE49-F238E27FC236}">
                <a16:creationId xmlns:a16="http://schemas.microsoft.com/office/drawing/2014/main" id="{FD5FE3BD-4980-3196-8CA6-F58643DD38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3" y="1"/>
            <a:ext cx="5746628" cy="836611"/>
          </a:xfrm>
          <a:prstGeom prst="rect">
            <a:avLst/>
          </a:prstGeom>
        </p:spPr>
        <p:txBody>
          <a:bodyPr lIns="216000" tIns="72000" rIns="216000" bIns="0"/>
          <a:lstStyle>
            <a:lvl1pPr>
              <a:defRPr sz="2800">
                <a:solidFill>
                  <a:schemeClr val="bg1"/>
                </a:solidFill>
              </a:defRPr>
            </a:lvl1pPr>
          </a:lstStyle>
          <a:p>
            <a:r>
              <a:rPr lang="en-US"/>
              <a:t>Click to edit Master title style</a:t>
            </a:r>
            <a:endParaRPr lang="en-NL"/>
          </a:p>
        </p:txBody>
      </p:sp>
      <p:sp>
        <p:nvSpPr>
          <p:cNvPr id="10" name="Picture Placeholder 9"/>
          <p:cNvSpPr>
            <a:spLocks noGrp="1"/>
          </p:cNvSpPr>
          <p:nvPr>
            <p:ph type="pic" sz="quarter" idx="11"/>
          </p:nvPr>
        </p:nvSpPr>
        <p:spPr>
          <a:xfrm>
            <a:off x="6110411" y="-1"/>
            <a:ext cx="6081589" cy="6858001"/>
          </a:xfrm>
        </p:spPr>
        <p:txBody>
          <a:bodyPr rtlCol="0">
            <a:normAutofit/>
          </a:bodyPr>
          <a:lstStyle/>
          <a:p>
            <a:pPr lvl="0"/>
            <a:r>
              <a:rPr lang="en-US" noProof="0"/>
              <a:t>Click icon to add picture</a:t>
            </a:r>
            <a:endParaRPr lang="en-NL" noProof="0"/>
          </a:p>
        </p:txBody>
      </p:sp>
      <p:sp>
        <p:nvSpPr>
          <p:cNvPr id="11" name="Text Placeholder 5"/>
          <p:cNvSpPr>
            <a:spLocks noGrp="1"/>
          </p:cNvSpPr>
          <p:nvPr>
            <p:ph type="body" idx="10"/>
          </p:nvPr>
        </p:nvSpPr>
        <p:spPr>
          <a:xfrm>
            <a:off x="349372" y="1268413"/>
            <a:ext cx="5406904" cy="4752975"/>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426341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Bar, Bullets, Image (5/5)">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036BFDB4-5210-C202-4E3D-414907D8935C}"/>
              </a:ext>
            </a:extLst>
          </p:cNvPr>
          <p:cNvSpPr/>
          <p:nvPr/>
        </p:nvSpPr>
        <p:spPr>
          <a:xfrm>
            <a:off x="0" y="0"/>
            <a:ext cx="6081713"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4" name="Sidebar">
            <a:extLst>
              <a:ext uri="{FF2B5EF4-FFF2-40B4-BE49-F238E27FC236}">
                <a16:creationId xmlns:a16="http://schemas.microsoft.com/office/drawing/2014/main" id="{BDA57A7E-8BD5-1E01-ABEF-B743FD606D87}"/>
              </a:ext>
            </a:extLst>
          </p:cNvPr>
          <p:cNvSpPr/>
          <p:nvPr/>
        </p:nvSpPr>
        <p:spPr>
          <a:xfrm>
            <a:off x="0" y="0"/>
            <a:ext cx="334963" cy="83661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fontAlgn="auto" hangingPunct="1">
              <a:spcBef>
                <a:spcPts val="0"/>
              </a:spcBef>
              <a:spcAft>
                <a:spcPts val="0"/>
              </a:spcAft>
              <a:defRPr/>
            </a:pPr>
            <a:endParaRPr lang="nl-NL">
              <a:solidFill>
                <a:schemeClr val="accent1"/>
              </a:solidFill>
            </a:endParaRPr>
          </a:p>
        </p:txBody>
      </p:sp>
      <p:sp>
        <p:nvSpPr>
          <p:cNvPr id="5" name="TextBox 5">
            <a:extLst>
              <a:ext uri="{FF2B5EF4-FFF2-40B4-BE49-F238E27FC236}">
                <a16:creationId xmlns:a16="http://schemas.microsoft.com/office/drawing/2014/main" id="{2BA0FDFE-66A0-EFC4-7503-A32A66A560FF}"/>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6" name="Picture 6">
            <a:extLst>
              <a:ext uri="{FF2B5EF4-FFF2-40B4-BE49-F238E27FC236}">
                <a16:creationId xmlns:a16="http://schemas.microsoft.com/office/drawing/2014/main" id="{201F95C3-0E2F-5495-0B81-2E9A540E3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3" y="1"/>
            <a:ext cx="5746628" cy="836611"/>
          </a:xfrm>
          <a:prstGeom prst="rect">
            <a:avLst/>
          </a:prstGeom>
        </p:spPr>
        <p:txBody>
          <a:bodyPr lIns="216000" tIns="72000" rIns="216000" bIns="0"/>
          <a:lstStyle>
            <a:lvl1pPr>
              <a:defRPr sz="2800">
                <a:solidFill>
                  <a:schemeClr val="bg1"/>
                </a:solidFill>
              </a:defRPr>
            </a:lvl1pPr>
          </a:lstStyle>
          <a:p>
            <a:r>
              <a:rPr lang="en-US"/>
              <a:t>Click to edit Master title style</a:t>
            </a:r>
            <a:endParaRPr lang="en-NL"/>
          </a:p>
        </p:txBody>
      </p:sp>
      <p:sp>
        <p:nvSpPr>
          <p:cNvPr id="10" name="Picture Placeholder 9"/>
          <p:cNvSpPr>
            <a:spLocks noGrp="1"/>
          </p:cNvSpPr>
          <p:nvPr>
            <p:ph type="pic" sz="quarter" idx="11"/>
          </p:nvPr>
        </p:nvSpPr>
        <p:spPr>
          <a:xfrm>
            <a:off x="6110411" y="-1"/>
            <a:ext cx="6081589" cy="6858001"/>
          </a:xfrm>
        </p:spPr>
        <p:txBody>
          <a:bodyPr rtlCol="0">
            <a:normAutofit/>
          </a:bodyPr>
          <a:lstStyle/>
          <a:p>
            <a:pPr lvl="0"/>
            <a:r>
              <a:rPr lang="en-US" noProof="0"/>
              <a:t>Click icon to add picture</a:t>
            </a:r>
            <a:endParaRPr lang="en-NL" noProof="0"/>
          </a:p>
        </p:txBody>
      </p:sp>
      <p:sp>
        <p:nvSpPr>
          <p:cNvPr id="11" name="Text Placeholder 5"/>
          <p:cNvSpPr>
            <a:spLocks noGrp="1"/>
          </p:cNvSpPr>
          <p:nvPr>
            <p:ph type="body" idx="10"/>
          </p:nvPr>
        </p:nvSpPr>
        <p:spPr>
          <a:xfrm>
            <a:off x="349372" y="1268413"/>
            <a:ext cx="5406904" cy="4752975"/>
          </a:xfrm>
        </p:spPr>
        <p:txBody>
          <a:bodyPr/>
          <a:lstStyle>
            <a:lvl1pPr>
              <a:buClr>
                <a:schemeClr val="accent1"/>
              </a:buClr>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11309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641C7C0D-B20B-C799-5DA0-095BBD7F8BBE}"/>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A6CE43AC-BEB7-DF86-E9A2-954DDA03EAB9}"/>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829B5AAA-7B0C-FDBB-E8B7-754EC59AF8DC}"/>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Picture 6" descr="A blue and black logo&#10;&#10;Description automatically generated">
            <a:extLst>
              <a:ext uri="{FF2B5EF4-FFF2-40B4-BE49-F238E27FC236}">
                <a16:creationId xmlns:a16="http://schemas.microsoft.com/office/drawing/2014/main" id="{6CC468EF-D92B-C410-554F-D447C5346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3" y="1"/>
            <a:ext cx="11090275"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717074"/>
            <a:ext cx="5406903" cy="4304314"/>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9" name="Text Placeholder 5"/>
          <p:cNvSpPr>
            <a:spLocks noGrp="1"/>
          </p:cNvSpPr>
          <p:nvPr>
            <p:ph type="body" idx="12"/>
          </p:nvPr>
        </p:nvSpPr>
        <p:spPr>
          <a:xfrm>
            <a:off x="349371" y="835200"/>
            <a:ext cx="5406903" cy="881874"/>
          </a:xfrm>
        </p:spPr>
        <p:txBody>
          <a:bodyPr tIns="237600" bIns="237600">
            <a:spAutoFit/>
          </a:bodyPr>
          <a:lstStyle>
            <a:lvl1pPr marL="0" indent="0">
              <a:buNone/>
              <a:defRPr sz="2200">
                <a:solidFill>
                  <a:schemeClr val="accent1"/>
                </a:solidFill>
                <a:latin typeface="Aharoni" panose="02010803020104030203" pitchFamily="2" charset="-79"/>
                <a:cs typeface="Aharoni" panose="02010803020104030203" pitchFamily="2" charset="-79"/>
              </a:defRPr>
            </a:lvl1pPr>
          </a:lstStyle>
          <a:p>
            <a:pPr lvl="0"/>
            <a:r>
              <a:rPr lang="en-US"/>
              <a:t>Click to edit Master text styles</a:t>
            </a:r>
          </a:p>
        </p:txBody>
      </p:sp>
      <p:sp>
        <p:nvSpPr>
          <p:cNvPr id="14" name="Text Placeholder 5"/>
          <p:cNvSpPr>
            <a:spLocks noGrp="1"/>
          </p:cNvSpPr>
          <p:nvPr>
            <p:ph type="body" idx="13"/>
          </p:nvPr>
        </p:nvSpPr>
        <p:spPr>
          <a:xfrm>
            <a:off x="6096001" y="1717074"/>
            <a:ext cx="5329238" cy="4304314"/>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15" name="Text Placeholder 5"/>
          <p:cNvSpPr>
            <a:spLocks noGrp="1"/>
          </p:cNvSpPr>
          <p:nvPr>
            <p:ph type="body" idx="14"/>
          </p:nvPr>
        </p:nvSpPr>
        <p:spPr>
          <a:xfrm>
            <a:off x="6096001" y="835200"/>
            <a:ext cx="5329238" cy="881874"/>
          </a:xfrm>
        </p:spPr>
        <p:txBody>
          <a:bodyPr tIns="237600" bIns="237600">
            <a:spAutoFit/>
          </a:bodyPr>
          <a:lstStyle>
            <a:lvl1pPr marL="0" indent="0">
              <a:buNone/>
              <a:defRPr sz="2200">
                <a:solidFill>
                  <a:schemeClr val="accent1"/>
                </a:solidFill>
                <a:latin typeface="Aharoni" panose="02010803020104030203" pitchFamily="2" charset="-79"/>
                <a:cs typeface="Aharoni" panose="02010803020104030203" pitchFamily="2" charset="-79"/>
              </a:defRPr>
            </a:lvl1pPr>
          </a:lstStyle>
          <a:p>
            <a:pPr lvl="0"/>
            <a:r>
              <a:rPr lang="en-US"/>
              <a:t>Click to edit Master text styles</a:t>
            </a:r>
          </a:p>
        </p:txBody>
      </p:sp>
    </p:spTree>
    <p:extLst>
      <p:ext uri="{BB962C8B-B14F-4D97-AF65-F5344CB8AC3E}">
        <p14:creationId xmlns:p14="http://schemas.microsoft.com/office/powerpoint/2010/main" val="322577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61750155-F10F-275D-FA6E-4A8923C2A09C}"/>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C40ACFCB-8516-E7B9-F725-B1871614B043}"/>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E3830E0D-2CAE-9251-5094-C6FA6A2EEEC6}"/>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Picture 6" descr="A blue and black logo&#10;&#10;Description automatically generated">
            <a:extLst>
              <a:ext uri="{FF2B5EF4-FFF2-40B4-BE49-F238E27FC236}">
                <a16:creationId xmlns:a16="http://schemas.microsoft.com/office/drawing/2014/main" id="{A0FBEF13-E490-4758-0E04-D1CCC47403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4" y="1"/>
            <a:ext cx="11090274"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2" y="1268413"/>
            <a:ext cx="5062416" cy="475297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8" name="Text Placeholder 5"/>
          <p:cNvSpPr>
            <a:spLocks noGrp="1"/>
          </p:cNvSpPr>
          <p:nvPr>
            <p:ph type="body" idx="11"/>
          </p:nvPr>
        </p:nvSpPr>
        <p:spPr>
          <a:xfrm>
            <a:off x="6096000" y="1268413"/>
            <a:ext cx="5329237" cy="475297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243145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Bar, Bullets, Image (8/2)">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B33033F3-9B53-841F-46C4-98EA6A51113D}"/>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4" name="Sidebar">
            <a:extLst>
              <a:ext uri="{FF2B5EF4-FFF2-40B4-BE49-F238E27FC236}">
                <a16:creationId xmlns:a16="http://schemas.microsoft.com/office/drawing/2014/main" id="{2387CE00-3409-5CD6-CAEB-26DB4C36F62B}"/>
              </a:ext>
            </a:extLst>
          </p:cNvPr>
          <p:cNvSpPr/>
          <p:nvPr/>
        </p:nvSpPr>
        <p:spPr>
          <a:xfrm>
            <a:off x="0" y="0"/>
            <a:ext cx="334963" cy="83502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5" name="Picture 5" descr="A blue and black logo&#10;&#10;Description automatically generated">
            <a:extLst>
              <a:ext uri="{FF2B5EF4-FFF2-40B4-BE49-F238E27FC236}">
                <a16:creationId xmlns:a16="http://schemas.microsoft.com/office/drawing/2014/main" id="{1A0773C5-D191-3366-335F-E6F50E8EC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4" y="1"/>
            <a:ext cx="9423638" cy="836611"/>
          </a:xfrm>
          <a:prstGeom prst="rect">
            <a:avLst/>
          </a:prstGeom>
        </p:spPr>
        <p:txBody>
          <a:bodyPr lIns="216000" tIns="72000" rIns="216000" bIns="0"/>
          <a:lstStyle>
            <a:lvl1pPr>
              <a:defRPr sz="2800">
                <a:solidFill>
                  <a:schemeClr val="accent2"/>
                </a:solidFill>
              </a:defRPr>
            </a:lvl1pPr>
          </a:lstStyle>
          <a:p>
            <a:r>
              <a:rPr lang="en-US"/>
              <a:t>Click to edit Master title style</a:t>
            </a:r>
            <a:endParaRPr lang="en-NL"/>
          </a:p>
        </p:txBody>
      </p:sp>
      <p:sp>
        <p:nvSpPr>
          <p:cNvPr id="10" name="Picture Placeholder 9"/>
          <p:cNvSpPr>
            <a:spLocks noGrp="1"/>
          </p:cNvSpPr>
          <p:nvPr>
            <p:ph type="pic" sz="quarter" idx="11"/>
          </p:nvPr>
        </p:nvSpPr>
        <p:spPr>
          <a:xfrm>
            <a:off x="9758603" y="-1"/>
            <a:ext cx="2433398" cy="6858001"/>
          </a:xfrm>
        </p:spPr>
        <p:txBody>
          <a:bodyPr rtlCol="0">
            <a:normAutofit/>
          </a:bodyPr>
          <a:lstStyle/>
          <a:p>
            <a:pPr lvl="0"/>
            <a:r>
              <a:rPr lang="en-US" noProof="0"/>
              <a:t>Click icon to add picture</a:t>
            </a:r>
            <a:endParaRPr lang="en-NL" noProof="0"/>
          </a:p>
        </p:txBody>
      </p:sp>
      <p:sp>
        <p:nvSpPr>
          <p:cNvPr id="6" name="Text Placeholder 5"/>
          <p:cNvSpPr>
            <a:spLocks noGrp="1"/>
          </p:cNvSpPr>
          <p:nvPr>
            <p:ph type="body" idx="10"/>
          </p:nvPr>
        </p:nvSpPr>
        <p:spPr>
          <a:xfrm>
            <a:off x="349372" y="1268413"/>
            <a:ext cx="9409230" cy="475297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450552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2E3E74E5-AD6E-C64D-F7BF-0EB9EA3D9F43}"/>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71C540F6-F52B-0D3D-F69A-E205A8FDAC2F}"/>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E9F6216B-BD1C-8A2E-88A8-A7185417FA27}"/>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A623CD2D-FDBB-8AC7-6E55-C2C53A19AC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B9A4BEF5-84B0-4872-E4B5-38D6114BF37A}"/>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FF533B7F-A254-C04B-2A69-93397315916D}"/>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TITLE &amp; </a:t>
            </a:r>
          </a:p>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IMAGE</a:t>
            </a:r>
          </a:p>
        </p:txBody>
      </p:sp>
      <p:sp>
        <p:nvSpPr>
          <p:cNvPr id="10" name="Tekstvak 11">
            <a:extLst>
              <a:ext uri="{FF2B5EF4-FFF2-40B4-BE49-F238E27FC236}">
                <a16:creationId xmlns:a16="http://schemas.microsoft.com/office/drawing/2014/main" id="{8072E9CC-3BBC-4D1A-26EF-731AD84B3A04}"/>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397497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Block, Image (4/6)">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F44E24A8-166C-733B-8F94-E199F0D4E0DD}"/>
              </a:ext>
            </a:extLst>
          </p:cNvPr>
          <p:cNvSpPr/>
          <p:nvPr/>
        </p:nvSpPr>
        <p:spPr>
          <a:xfrm>
            <a:off x="0" y="0"/>
            <a:ext cx="541655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82046B0C-3DE6-A269-B222-A7296FC3F0BB}"/>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5" name="Picture 5">
            <a:extLst>
              <a:ext uri="{FF2B5EF4-FFF2-40B4-BE49-F238E27FC236}">
                <a16:creationId xmlns:a16="http://schemas.microsoft.com/office/drawing/2014/main" id="{06C689F6-A75C-C584-876F-5FADA51DB2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766762" y="836613"/>
            <a:ext cx="4195763" cy="5184775"/>
          </a:xfrm>
          <a:prstGeom prst="rect">
            <a:avLst/>
          </a:prstGeom>
        </p:spPr>
        <p:txBody>
          <a:bodyPr lIns="0" tIns="0" rIns="0" bIns="0"/>
          <a:lstStyle>
            <a:lvl1pPr>
              <a:defRPr sz="4000">
                <a:solidFill>
                  <a:schemeClr val="bg1"/>
                </a:solidFill>
              </a:defRPr>
            </a:lvl1pPr>
          </a:lstStyle>
          <a:p>
            <a:r>
              <a:rPr lang="en-US"/>
              <a:t>Click to edit Master title style</a:t>
            </a:r>
            <a:endParaRPr lang="en-NL"/>
          </a:p>
        </p:txBody>
      </p:sp>
      <p:sp>
        <p:nvSpPr>
          <p:cNvPr id="10" name="Picture Placeholder 9"/>
          <p:cNvSpPr>
            <a:spLocks noGrp="1"/>
          </p:cNvSpPr>
          <p:nvPr>
            <p:ph type="pic" sz="quarter" idx="10"/>
          </p:nvPr>
        </p:nvSpPr>
        <p:spPr>
          <a:xfrm>
            <a:off x="5411788" y="1"/>
            <a:ext cx="6780212" cy="6858000"/>
          </a:xfrm>
        </p:spPr>
        <p:txBody>
          <a:bodyPr rtlCol="0">
            <a:normAutofit/>
          </a:bodyPr>
          <a:lstStyle/>
          <a:p>
            <a:pPr lvl="0"/>
            <a:r>
              <a:rPr lang="en-US" noProof="0"/>
              <a:t>Click icon to add picture</a:t>
            </a:r>
            <a:endParaRPr lang="en-NL" noProof="0"/>
          </a:p>
        </p:txBody>
      </p:sp>
    </p:spTree>
    <p:extLst>
      <p:ext uri="{BB962C8B-B14F-4D97-AF65-F5344CB8AC3E}">
        <p14:creationId xmlns:p14="http://schemas.microsoft.com/office/powerpoint/2010/main" val="989497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Block, Image (5/5)">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F02A8A6-F6D6-7D8B-AC0A-913B4FA87EF9}"/>
              </a:ext>
            </a:extLst>
          </p:cNvPr>
          <p:cNvSpPr/>
          <p:nvPr/>
        </p:nvSpPr>
        <p:spPr>
          <a:xfrm>
            <a:off x="0" y="0"/>
            <a:ext cx="609600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271C3F87-6E33-2D3D-6298-FE8DE6E65D1D}"/>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5" name="Picture 5">
            <a:extLst>
              <a:ext uri="{FF2B5EF4-FFF2-40B4-BE49-F238E27FC236}">
                <a16:creationId xmlns:a16="http://schemas.microsoft.com/office/drawing/2014/main" id="{73FD9B5C-69A4-1E4C-753D-AEC8D99327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766761" y="836613"/>
            <a:ext cx="4989513" cy="5184775"/>
          </a:xfrm>
          <a:prstGeom prst="rect">
            <a:avLst/>
          </a:prstGeom>
        </p:spPr>
        <p:txBody>
          <a:bodyPr lIns="0" tIns="0" rIns="0" bIns="0"/>
          <a:lstStyle>
            <a:lvl1pPr>
              <a:defRPr sz="4000">
                <a:solidFill>
                  <a:schemeClr val="bg1"/>
                </a:solidFill>
              </a:defRPr>
            </a:lvl1pPr>
          </a:lstStyle>
          <a:p>
            <a:r>
              <a:rPr lang="en-US"/>
              <a:t>Click to edit Master title style</a:t>
            </a:r>
            <a:endParaRPr lang="en-NL"/>
          </a:p>
        </p:txBody>
      </p:sp>
      <p:sp>
        <p:nvSpPr>
          <p:cNvPr id="7" name="Picture Placeholder 6"/>
          <p:cNvSpPr>
            <a:spLocks noGrp="1"/>
          </p:cNvSpPr>
          <p:nvPr>
            <p:ph type="pic" sz="quarter" idx="10"/>
          </p:nvPr>
        </p:nvSpPr>
        <p:spPr>
          <a:xfrm>
            <a:off x="6096000" y="1"/>
            <a:ext cx="6096000" cy="6858000"/>
          </a:xfrm>
        </p:spPr>
        <p:txBody>
          <a:bodyPr rtlCol="0">
            <a:normAutofit/>
          </a:bodyPr>
          <a:lstStyle/>
          <a:p>
            <a:pPr lvl="0"/>
            <a:r>
              <a:rPr lang="en-US" noProof="0"/>
              <a:t>Click icon to add picture</a:t>
            </a:r>
            <a:endParaRPr lang="en-NL" noProof="0"/>
          </a:p>
        </p:txBody>
      </p:sp>
    </p:spTree>
    <p:extLst>
      <p:ext uri="{BB962C8B-B14F-4D97-AF65-F5344CB8AC3E}">
        <p14:creationId xmlns:p14="http://schemas.microsoft.com/office/powerpoint/2010/main" val="3357426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Block, Image (6/4))">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22A2FE71-EB15-1F54-1D3E-604B4248FB21}"/>
              </a:ext>
            </a:extLst>
          </p:cNvPr>
          <p:cNvSpPr/>
          <p:nvPr/>
        </p:nvSpPr>
        <p:spPr>
          <a:xfrm>
            <a:off x="0" y="0"/>
            <a:ext cx="7654925"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767981F2-693E-BA05-2911-AA6895E63FC7}"/>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5" name="Picture 5">
            <a:extLst>
              <a:ext uri="{FF2B5EF4-FFF2-40B4-BE49-F238E27FC236}">
                <a16:creationId xmlns:a16="http://schemas.microsoft.com/office/drawing/2014/main" id="{9BBE15F9-4A3A-6A20-701F-B0F3F3F1AE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766763" y="836613"/>
            <a:ext cx="6154632" cy="5184775"/>
          </a:xfrm>
          <a:prstGeom prst="rect">
            <a:avLst/>
          </a:prstGeom>
        </p:spPr>
        <p:txBody>
          <a:bodyPr lIns="0" tIns="0" rIns="0" bIns="0"/>
          <a:lstStyle>
            <a:lvl1pPr>
              <a:defRPr sz="6000">
                <a:solidFill>
                  <a:schemeClr val="bg1"/>
                </a:solidFill>
              </a:defRPr>
            </a:lvl1pPr>
          </a:lstStyle>
          <a:p>
            <a:r>
              <a:rPr lang="en-US"/>
              <a:t>Click to edit Master title style</a:t>
            </a:r>
            <a:endParaRPr lang="en-NL"/>
          </a:p>
        </p:txBody>
      </p:sp>
      <p:sp>
        <p:nvSpPr>
          <p:cNvPr id="11" name="Picture Placeholder 10"/>
          <p:cNvSpPr>
            <a:spLocks noGrp="1"/>
          </p:cNvSpPr>
          <p:nvPr>
            <p:ph type="pic" sz="quarter" idx="10"/>
          </p:nvPr>
        </p:nvSpPr>
        <p:spPr>
          <a:xfrm>
            <a:off x="7654925" y="0"/>
            <a:ext cx="4537075" cy="6858000"/>
          </a:xfrm>
        </p:spPr>
        <p:txBody>
          <a:bodyPr rtlCol="0">
            <a:normAutofit/>
          </a:bodyPr>
          <a:lstStyle/>
          <a:p>
            <a:pPr lvl="0"/>
            <a:r>
              <a:rPr lang="en-US" noProof="0"/>
              <a:t>Click icon to add picture</a:t>
            </a:r>
            <a:endParaRPr lang="en-NL" noProof="0"/>
          </a:p>
        </p:txBody>
      </p:sp>
    </p:spTree>
    <p:extLst>
      <p:ext uri="{BB962C8B-B14F-4D97-AF65-F5344CB8AC3E}">
        <p14:creationId xmlns:p14="http://schemas.microsoft.com/office/powerpoint/2010/main" val="3854779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D8EE15D-B596-B7D4-4DA4-6F90395A82D0}"/>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F18C1671-EAD9-2A71-E97B-4D79F5982991}"/>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1CD94CDB-0D62-9B39-8144-9F7619B50967}"/>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19705060-57F0-601B-BB4C-623D6C51E1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F2F5BDEE-2010-DB72-5054-5D4113492587}"/>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EB398EDA-3038-7658-7640-558266B74E3B}"/>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BIG</a:t>
            </a:r>
          </a:p>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IMAGE</a:t>
            </a:r>
          </a:p>
        </p:txBody>
      </p:sp>
      <p:sp>
        <p:nvSpPr>
          <p:cNvPr id="10" name="Tekstvak 11">
            <a:extLst>
              <a:ext uri="{FF2B5EF4-FFF2-40B4-BE49-F238E27FC236}">
                <a16:creationId xmlns:a16="http://schemas.microsoft.com/office/drawing/2014/main" id="{BB6ED696-650C-A245-EE99-DDD136BED032}"/>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3791675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Bar, Image">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806F35AF-5A46-74AC-FCF1-0E56042B9494}"/>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C3C39AB4-2D8C-652E-EB07-1ADFB0994B15}"/>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01EC8777-C7DC-1CAF-5006-E075BBE88016}"/>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6" name="Picture 6">
            <a:extLst>
              <a:ext uri="{FF2B5EF4-FFF2-40B4-BE49-F238E27FC236}">
                <a16:creationId xmlns:a16="http://schemas.microsoft.com/office/drawing/2014/main" id="{978031D6-6E7F-F285-D072-CEB416CB2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00" y="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49372" y="1"/>
            <a:ext cx="10283703"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9" name="Picture Placeholder 8"/>
          <p:cNvSpPr>
            <a:spLocks noGrp="1"/>
          </p:cNvSpPr>
          <p:nvPr>
            <p:ph type="pic" sz="quarter" idx="10"/>
          </p:nvPr>
        </p:nvSpPr>
        <p:spPr>
          <a:xfrm>
            <a:off x="0" y="836613"/>
            <a:ext cx="12192000" cy="6021387"/>
          </a:xfrm>
        </p:spPr>
        <p:txBody>
          <a:bodyPr rtlCol="0">
            <a:normAutofit/>
          </a:bodyPr>
          <a:lstStyle/>
          <a:p>
            <a:pPr lvl="0"/>
            <a:r>
              <a:rPr lang="en-US" noProof="0"/>
              <a:t>Click icon to add picture</a:t>
            </a:r>
            <a:endParaRPr lang="en-NL" noProof="0"/>
          </a:p>
        </p:txBody>
      </p:sp>
    </p:spTree>
    <p:extLst>
      <p:ext uri="{BB962C8B-B14F-4D97-AF65-F5344CB8AC3E}">
        <p14:creationId xmlns:p14="http://schemas.microsoft.com/office/powerpoint/2010/main" val="882179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362DAA5C-FDEF-F9B1-14D8-327970CD5DCD}"/>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26ED1703-E4DE-FA3A-CD64-7C6F80440BC4}"/>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96052C27-0B4E-3897-6DF1-041C9C8FC03E}"/>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4BAB69D6-D081-47AF-FF76-CB4D5F83D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1B361692-5181-1E67-D81D-24139A296B5D}"/>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36A64796-940D-9D4F-6584-94A905332921}"/>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CHAPTER</a:t>
            </a:r>
          </a:p>
        </p:txBody>
      </p:sp>
      <p:sp>
        <p:nvSpPr>
          <p:cNvPr id="10" name="Tekstvak 11">
            <a:extLst>
              <a:ext uri="{FF2B5EF4-FFF2-40B4-BE49-F238E27FC236}">
                <a16:creationId xmlns:a16="http://schemas.microsoft.com/office/drawing/2014/main" id="{2D7A92DB-8F8C-7EDD-5E81-5D5DC8982345}"/>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779196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Title, Subtext (White)">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AE062865-12AF-2160-F939-EFA3F9A204A8}"/>
              </a:ext>
            </a:extLst>
          </p:cNvPr>
          <p:cNvSpPr/>
          <p:nvPr/>
        </p:nvSpPr>
        <p:spPr>
          <a:xfrm>
            <a:off x="0" y="0"/>
            <a:ext cx="557213" cy="6858000"/>
          </a:xfrm>
          <a:prstGeom prst="rect">
            <a:avLst/>
          </a:prstGeom>
          <a:solidFill>
            <a:schemeClr val="tx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3" name="Picture 2">
            <a:extLst>
              <a:ext uri="{FF2B5EF4-FFF2-40B4-BE49-F238E27FC236}">
                <a16:creationId xmlns:a16="http://schemas.microsoft.com/office/drawing/2014/main" id="{398EAB8A-0DBB-FB32-97A5-B788F7F57A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188000" y="404814"/>
            <a:ext cx="7790400" cy="3887786"/>
          </a:xfrm>
        </p:spPr>
        <p:txBody>
          <a:bodyPr lIns="0" tIns="0" rIns="0" bIns="0" anchor="b"/>
          <a:lstStyle>
            <a:lvl1pPr>
              <a:defRPr sz="8000">
                <a:solidFill>
                  <a:schemeClr val="accent2"/>
                </a:solidFill>
              </a:defRPr>
            </a:lvl1pPr>
          </a:lstStyle>
          <a:p>
            <a:r>
              <a:rPr lang="en-US"/>
              <a:t>Click to edit Master title style</a:t>
            </a:r>
            <a:endParaRPr lang="en-NL"/>
          </a:p>
        </p:txBody>
      </p:sp>
      <p:sp>
        <p:nvSpPr>
          <p:cNvPr id="9" name="Text Placeholder 8"/>
          <p:cNvSpPr>
            <a:spLocks noGrp="1"/>
          </p:cNvSpPr>
          <p:nvPr>
            <p:ph type="body" sz="quarter" idx="10"/>
          </p:nvPr>
        </p:nvSpPr>
        <p:spPr>
          <a:xfrm>
            <a:off x="1187999" y="4292600"/>
            <a:ext cx="7790400" cy="1728787"/>
          </a:xfrm>
        </p:spPr>
        <p:txBody>
          <a:bodyPr lIns="0" tIns="432000">
            <a:normAutofit/>
          </a:bodyPr>
          <a:lstStyle>
            <a:lvl1pPr marL="0" indent="0">
              <a:lnSpc>
                <a:spcPct val="80000"/>
              </a:lnSpc>
              <a:spcBef>
                <a:spcPts val="0"/>
              </a:spcBef>
              <a:buNone/>
              <a:defRPr sz="3200" spc="-150">
                <a:solidFill>
                  <a:schemeClr val="accent2"/>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US"/>
              <a:t>Click to edit Master text styles</a:t>
            </a:r>
          </a:p>
        </p:txBody>
      </p:sp>
    </p:spTree>
    <p:extLst>
      <p:ext uri="{BB962C8B-B14F-4D97-AF65-F5344CB8AC3E}">
        <p14:creationId xmlns:p14="http://schemas.microsoft.com/office/powerpoint/2010/main" val="11401859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Title, Subtext (Dark)">
    <p:bg>
      <p:bgPr>
        <a:solidFill>
          <a:schemeClr val="accent2"/>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FA62B537-3D2B-9306-D365-E516E8FA7691}"/>
              </a:ext>
            </a:extLst>
          </p:cNvPr>
          <p:cNvSpPr/>
          <p:nvPr/>
        </p:nvSpPr>
        <p:spPr>
          <a:xfrm>
            <a:off x="0" y="0"/>
            <a:ext cx="557213" cy="6858000"/>
          </a:xfrm>
          <a:prstGeom prst="rect">
            <a:avLst/>
          </a:prstGeom>
          <a:solidFill>
            <a:schemeClr val="tx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3" name="Picture 2" descr="A black background with white letters&#10;&#10;Description automatically generated">
            <a:extLst>
              <a:ext uri="{FF2B5EF4-FFF2-40B4-BE49-F238E27FC236}">
                <a16:creationId xmlns:a16="http://schemas.microsoft.com/office/drawing/2014/main" id="{59FCF149-4DF3-ECCE-F51B-6F0AED15E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188000" y="404814"/>
            <a:ext cx="7790400" cy="3887786"/>
          </a:xfrm>
        </p:spPr>
        <p:txBody>
          <a:bodyPr lIns="0" tIns="0" rIns="0" bIns="0" anchor="b"/>
          <a:lstStyle>
            <a:lvl1pPr>
              <a:defRPr sz="8000">
                <a:solidFill>
                  <a:schemeClr val="bg1"/>
                </a:solidFill>
              </a:defRPr>
            </a:lvl1pPr>
          </a:lstStyle>
          <a:p>
            <a:r>
              <a:rPr lang="en-US"/>
              <a:t>Click to edit Master title style</a:t>
            </a:r>
            <a:endParaRPr lang="en-NL"/>
          </a:p>
        </p:txBody>
      </p:sp>
      <p:sp>
        <p:nvSpPr>
          <p:cNvPr id="9" name="Text Placeholder 8"/>
          <p:cNvSpPr>
            <a:spLocks noGrp="1"/>
          </p:cNvSpPr>
          <p:nvPr>
            <p:ph type="body" sz="quarter" idx="10"/>
          </p:nvPr>
        </p:nvSpPr>
        <p:spPr>
          <a:xfrm>
            <a:off x="1187999" y="4292600"/>
            <a:ext cx="7790400" cy="1728787"/>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US"/>
              <a:t>Click to edit Master text styles</a:t>
            </a:r>
          </a:p>
        </p:txBody>
      </p:sp>
    </p:spTree>
    <p:extLst>
      <p:ext uri="{BB962C8B-B14F-4D97-AF65-F5344CB8AC3E}">
        <p14:creationId xmlns:p14="http://schemas.microsoft.com/office/powerpoint/2010/main" val="872942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Title, Subtext (Blue)">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71B03046-E5B2-A08D-01DF-7E728CD86E5A}"/>
              </a:ext>
            </a:extLst>
          </p:cNvPr>
          <p:cNvSpPr/>
          <p:nvPr/>
        </p:nvSpPr>
        <p:spPr>
          <a:xfrm>
            <a:off x="0" y="0"/>
            <a:ext cx="557213" cy="68580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3" name="Picture 2">
            <a:extLst>
              <a:ext uri="{FF2B5EF4-FFF2-40B4-BE49-F238E27FC236}">
                <a16:creationId xmlns:a16="http://schemas.microsoft.com/office/drawing/2014/main" id="{E45C047C-DD4C-5A95-FB98-4E833D15B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188000" y="404814"/>
            <a:ext cx="7790400" cy="3887786"/>
          </a:xfrm>
        </p:spPr>
        <p:txBody>
          <a:bodyPr lIns="0" tIns="0" rIns="0" bIns="0" anchor="b"/>
          <a:lstStyle>
            <a:lvl1pPr>
              <a:defRPr sz="8000">
                <a:solidFill>
                  <a:schemeClr val="bg1"/>
                </a:solidFill>
              </a:defRPr>
            </a:lvl1pPr>
          </a:lstStyle>
          <a:p>
            <a:r>
              <a:rPr lang="en-US"/>
              <a:t>Click to edit Master title style</a:t>
            </a:r>
            <a:endParaRPr lang="en-NL"/>
          </a:p>
        </p:txBody>
      </p:sp>
      <p:sp>
        <p:nvSpPr>
          <p:cNvPr id="9" name="Text Placeholder 8"/>
          <p:cNvSpPr>
            <a:spLocks noGrp="1"/>
          </p:cNvSpPr>
          <p:nvPr>
            <p:ph type="body" sz="quarter" idx="10"/>
          </p:nvPr>
        </p:nvSpPr>
        <p:spPr>
          <a:xfrm>
            <a:off x="1187999" y="4292600"/>
            <a:ext cx="7790400" cy="1728787"/>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US"/>
              <a:t>Click to edit Master text styles</a:t>
            </a:r>
          </a:p>
        </p:txBody>
      </p:sp>
    </p:spTree>
    <p:extLst>
      <p:ext uri="{BB962C8B-B14F-4D97-AF65-F5344CB8AC3E}">
        <p14:creationId xmlns:p14="http://schemas.microsoft.com/office/powerpoint/2010/main" val="3496429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Title, Subtext, Image, Person">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222867ED-FB49-5FB8-1977-7A28AAA0BF5C}"/>
              </a:ext>
            </a:extLst>
          </p:cNvPr>
          <p:cNvSpPr/>
          <p:nvPr/>
        </p:nvSpPr>
        <p:spPr>
          <a:xfrm>
            <a:off x="0" y="0"/>
            <a:ext cx="557213" cy="68580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3" name="Picture 2">
            <a:extLst>
              <a:ext uri="{FF2B5EF4-FFF2-40B4-BE49-F238E27FC236}">
                <a16:creationId xmlns:a16="http://schemas.microsoft.com/office/drawing/2014/main" id="{02A0D035-DFF7-C5B4-FF24-CB943DE6B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5416550" y="404814"/>
            <a:ext cx="6091238" cy="3887786"/>
          </a:xfrm>
        </p:spPr>
        <p:txBody>
          <a:bodyPr lIns="0" tIns="0" rIns="0" bIns="0" anchor="b"/>
          <a:lstStyle>
            <a:lvl1pPr>
              <a:defRPr sz="8000">
                <a:solidFill>
                  <a:schemeClr val="bg1"/>
                </a:solidFill>
              </a:defRPr>
            </a:lvl1pPr>
          </a:lstStyle>
          <a:p>
            <a:r>
              <a:rPr lang="en-US"/>
              <a:t>Click to edit Master title style</a:t>
            </a:r>
            <a:endParaRPr lang="en-NL"/>
          </a:p>
        </p:txBody>
      </p:sp>
      <p:sp>
        <p:nvSpPr>
          <p:cNvPr id="9" name="Text Placeholder 8"/>
          <p:cNvSpPr>
            <a:spLocks noGrp="1"/>
          </p:cNvSpPr>
          <p:nvPr>
            <p:ph type="body" sz="quarter" idx="10"/>
          </p:nvPr>
        </p:nvSpPr>
        <p:spPr>
          <a:xfrm>
            <a:off x="5416550" y="4292600"/>
            <a:ext cx="6091237" cy="1728787"/>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US"/>
              <a:t>Click to edit Master text styles</a:t>
            </a:r>
          </a:p>
        </p:txBody>
      </p:sp>
      <p:sp>
        <p:nvSpPr>
          <p:cNvPr id="8" name="Picture Placeholder 7"/>
          <p:cNvSpPr>
            <a:spLocks noGrp="1"/>
          </p:cNvSpPr>
          <p:nvPr>
            <p:ph type="pic" sz="quarter" idx="11"/>
          </p:nvPr>
        </p:nvSpPr>
        <p:spPr>
          <a:xfrm>
            <a:off x="556890" y="0"/>
            <a:ext cx="4170685" cy="6858000"/>
          </a:xfrm>
        </p:spPr>
        <p:txBody>
          <a:bodyPr rtlCol="0">
            <a:normAutofit/>
          </a:bodyPr>
          <a:lstStyle/>
          <a:p>
            <a:pPr lvl="0"/>
            <a:r>
              <a:rPr lang="en-US" noProof="0"/>
              <a:t>Click icon to add picture</a:t>
            </a:r>
            <a:endParaRPr lang="en-NL" noProof="0"/>
          </a:p>
        </p:txBody>
      </p:sp>
      <p:sp>
        <p:nvSpPr>
          <p:cNvPr id="10" name="Picture Placeholder 12"/>
          <p:cNvSpPr>
            <a:spLocks noGrp="1"/>
          </p:cNvSpPr>
          <p:nvPr>
            <p:ph type="pic" sz="quarter" idx="33"/>
          </p:nvPr>
        </p:nvSpPr>
        <p:spPr>
          <a:xfrm>
            <a:off x="4295575" y="5589188"/>
            <a:ext cx="864000" cy="864000"/>
          </a:xfrm>
          <a:prstGeom prst="roundRect">
            <a:avLst/>
          </a:prstGeom>
          <a:ln w="50800">
            <a:solidFill>
              <a:schemeClr val="bg1"/>
            </a:solidFill>
          </a:ln>
        </p:spPr>
        <p:txBody>
          <a:bodyPr rtlCol="0">
            <a:normAutofit/>
          </a:bodyPr>
          <a:lstStyle>
            <a:lvl1pPr>
              <a:defRPr sz="1000"/>
            </a:lvl1pPr>
          </a:lstStyle>
          <a:p>
            <a:pPr lvl="0"/>
            <a:r>
              <a:rPr lang="en-US" noProof="0"/>
              <a:t>Click icon to add picture</a:t>
            </a:r>
            <a:endParaRPr lang="en-NL" noProof="0"/>
          </a:p>
        </p:txBody>
      </p:sp>
    </p:spTree>
    <p:extLst>
      <p:ext uri="{BB962C8B-B14F-4D97-AF65-F5344CB8AC3E}">
        <p14:creationId xmlns:p14="http://schemas.microsoft.com/office/powerpoint/2010/main" val="2640712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2DE66763-2475-1100-9E0B-3F38DCF99728}"/>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EADA63DC-AE44-33C3-208A-940A80DE7CB8}"/>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F0DB24E0-8006-E699-062D-7416721F11B8}"/>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4E21E891-3381-FD0D-4482-720226C917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D5EF2F34-501E-27CB-9805-C0D7D47688CA}"/>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E0B0E6EA-D796-7FBA-9BAC-D100DC55322A}"/>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STARTER</a:t>
            </a:r>
          </a:p>
        </p:txBody>
      </p:sp>
      <p:sp>
        <p:nvSpPr>
          <p:cNvPr id="10" name="Tekstvak 11">
            <a:extLst>
              <a:ext uri="{FF2B5EF4-FFF2-40B4-BE49-F238E27FC236}">
                <a16:creationId xmlns:a16="http://schemas.microsoft.com/office/drawing/2014/main" id="{DF0A7777-F458-74CD-7A29-8E18D1F6341D}"/>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2601990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pter Title, Subtext, Persons, Logos (Dark)">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691B76-1546-C2FF-4CD5-EEA1B320717A}"/>
              </a:ext>
            </a:extLst>
          </p:cNvPr>
          <p:cNvSpPr/>
          <p:nvPr/>
        </p:nvSpPr>
        <p:spPr>
          <a:xfrm>
            <a:off x="0" y="5705475"/>
            <a:ext cx="12192000" cy="11525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NL"/>
          </a:p>
        </p:txBody>
      </p:sp>
      <p:sp>
        <p:nvSpPr>
          <p:cNvPr id="3" name="Sidebar">
            <a:extLst>
              <a:ext uri="{FF2B5EF4-FFF2-40B4-BE49-F238E27FC236}">
                <a16:creationId xmlns:a16="http://schemas.microsoft.com/office/drawing/2014/main" id="{4803EADA-EB95-A7B8-8A40-AD129026EF6B}"/>
              </a:ext>
            </a:extLst>
          </p:cNvPr>
          <p:cNvSpPr/>
          <p:nvPr/>
        </p:nvSpPr>
        <p:spPr>
          <a:xfrm>
            <a:off x="0" y="0"/>
            <a:ext cx="576263"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4" name="Picture 5" descr="A black background with white letters&#10;&#10;Description automatically generated">
            <a:extLst>
              <a:ext uri="{FF2B5EF4-FFF2-40B4-BE49-F238E27FC236}">
                <a16:creationId xmlns:a16="http://schemas.microsoft.com/office/drawing/2014/main" id="{9421D544-BECF-171C-5732-AC68C7B77E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188000" y="404814"/>
            <a:ext cx="7790400" cy="3024186"/>
          </a:xfrm>
        </p:spPr>
        <p:txBody>
          <a:bodyPr lIns="0" tIns="0" rIns="0" bIns="0" anchor="b"/>
          <a:lstStyle>
            <a:lvl1pPr>
              <a:defRPr sz="8000">
                <a:solidFill>
                  <a:schemeClr val="bg1"/>
                </a:solidFill>
              </a:defRPr>
            </a:lvl1pPr>
          </a:lstStyle>
          <a:p>
            <a:r>
              <a:rPr lang="en-US"/>
              <a:t>Click to edit Master title style</a:t>
            </a:r>
            <a:endParaRPr lang="en-NL"/>
          </a:p>
        </p:txBody>
      </p:sp>
      <p:sp>
        <p:nvSpPr>
          <p:cNvPr id="9" name="Text Placeholder 8"/>
          <p:cNvSpPr>
            <a:spLocks noGrp="1"/>
          </p:cNvSpPr>
          <p:nvPr>
            <p:ph type="body" sz="quarter" idx="10"/>
          </p:nvPr>
        </p:nvSpPr>
        <p:spPr>
          <a:xfrm>
            <a:off x="1187999" y="3429000"/>
            <a:ext cx="7790400" cy="1844999"/>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US"/>
              <a:t>Click to edit Master text styles</a:t>
            </a:r>
          </a:p>
        </p:txBody>
      </p:sp>
      <p:sp>
        <p:nvSpPr>
          <p:cNvPr id="13" name="Picture Placeholder 12"/>
          <p:cNvSpPr>
            <a:spLocks noGrp="1"/>
          </p:cNvSpPr>
          <p:nvPr>
            <p:ph type="pic" sz="quarter" idx="30"/>
          </p:nvPr>
        </p:nvSpPr>
        <p:spPr>
          <a:xfrm>
            <a:off x="1187998"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4" name="Picture Placeholder 12"/>
          <p:cNvSpPr>
            <a:spLocks noGrp="1"/>
          </p:cNvSpPr>
          <p:nvPr>
            <p:ph type="pic" sz="quarter" idx="31"/>
          </p:nvPr>
        </p:nvSpPr>
        <p:spPr>
          <a:xfrm>
            <a:off x="2307275"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5" name="Picture Placeholder 12"/>
          <p:cNvSpPr>
            <a:spLocks noGrp="1"/>
          </p:cNvSpPr>
          <p:nvPr>
            <p:ph type="pic" sz="quarter" idx="32"/>
          </p:nvPr>
        </p:nvSpPr>
        <p:spPr>
          <a:xfrm>
            <a:off x="3421048"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6" name="Picture Placeholder 12"/>
          <p:cNvSpPr>
            <a:spLocks noGrp="1"/>
          </p:cNvSpPr>
          <p:nvPr>
            <p:ph type="pic" sz="quarter" idx="33"/>
          </p:nvPr>
        </p:nvSpPr>
        <p:spPr>
          <a:xfrm>
            <a:off x="4540323"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7" name="Picture Placeholder 12"/>
          <p:cNvSpPr>
            <a:spLocks noGrp="1"/>
          </p:cNvSpPr>
          <p:nvPr>
            <p:ph type="pic" sz="quarter" idx="34"/>
          </p:nvPr>
        </p:nvSpPr>
        <p:spPr>
          <a:xfrm>
            <a:off x="10959976"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8" name="Picture Placeholder 12"/>
          <p:cNvSpPr>
            <a:spLocks noGrp="1"/>
          </p:cNvSpPr>
          <p:nvPr>
            <p:ph type="pic" sz="quarter" idx="35"/>
          </p:nvPr>
        </p:nvSpPr>
        <p:spPr>
          <a:xfrm>
            <a:off x="9843130"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Tree>
    <p:extLst>
      <p:ext uri="{BB962C8B-B14F-4D97-AF65-F5344CB8AC3E}">
        <p14:creationId xmlns:p14="http://schemas.microsoft.com/office/powerpoint/2010/main" val="1573470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pter Title, Subtext, Persons, Logos (Dark) - 2 presenters">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3A11EE-5D03-1AFE-E323-425E7CA7D518}"/>
              </a:ext>
            </a:extLst>
          </p:cNvPr>
          <p:cNvSpPr/>
          <p:nvPr/>
        </p:nvSpPr>
        <p:spPr>
          <a:xfrm>
            <a:off x="0" y="5705475"/>
            <a:ext cx="12192000" cy="11525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NL"/>
          </a:p>
        </p:txBody>
      </p:sp>
      <p:sp>
        <p:nvSpPr>
          <p:cNvPr id="3" name="Sidebar">
            <a:extLst>
              <a:ext uri="{FF2B5EF4-FFF2-40B4-BE49-F238E27FC236}">
                <a16:creationId xmlns:a16="http://schemas.microsoft.com/office/drawing/2014/main" id="{173FFF2C-72D2-B376-E34D-E83999CD17BE}"/>
              </a:ext>
            </a:extLst>
          </p:cNvPr>
          <p:cNvSpPr/>
          <p:nvPr/>
        </p:nvSpPr>
        <p:spPr>
          <a:xfrm>
            <a:off x="0" y="0"/>
            <a:ext cx="576263"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4" name="Picture 5" descr="A black background with white letters&#10;&#10;Description automatically generated">
            <a:extLst>
              <a:ext uri="{FF2B5EF4-FFF2-40B4-BE49-F238E27FC236}">
                <a16:creationId xmlns:a16="http://schemas.microsoft.com/office/drawing/2014/main" id="{631458EF-B326-D26A-99EA-25674DAC6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1188000" y="404814"/>
            <a:ext cx="7790400" cy="3024186"/>
          </a:xfrm>
        </p:spPr>
        <p:txBody>
          <a:bodyPr lIns="0" tIns="0" rIns="0" bIns="0" anchor="b"/>
          <a:lstStyle>
            <a:lvl1pPr>
              <a:defRPr sz="8000">
                <a:solidFill>
                  <a:schemeClr val="bg1"/>
                </a:solidFill>
              </a:defRPr>
            </a:lvl1pPr>
          </a:lstStyle>
          <a:p>
            <a:r>
              <a:rPr lang="en-US"/>
              <a:t>Click to edit Master title style</a:t>
            </a:r>
            <a:endParaRPr lang="en-NL"/>
          </a:p>
        </p:txBody>
      </p:sp>
      <p:sp>
        <p:nvSpPr>
          <p:cNvPr id="9" name="Text Placeholder 8"/>
          <p:cNvSpPr>
            <a:spLocks noGrp="1"/>
          </p:cNvSpPr>
          <p:nvPr>
            <p:ph type="body" sz="quarter" idx="10"/>
          </p:nvPr>
        </p:nvSpPr>
        <p:spPr>
          <a:xfrm>
            <a:off x="1187999" y="3429000"/>
            <a:ext cx="7790400" cy="1844999"/>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US"/>
              <a:t>Click to edit Master text styles</a:t>
            </a:r>
          </a:p>
        </p:txBody>
      </p:sp>
      <p:sp>
        <p:nvSpPr>
          <p:cNvPr id="13" name="Picture Placeholder 12"/>
          <p:cNvSpPr>
            <a:spLocks noGrp="1"/>
          </p:cNvSpPr>
          <p:nvPr>
            <p:ph type="pic" sz="quarter" idx="30"/>
          </p:nvPr>
        </p:nvSpPr>
        <p:spPr>
          <a:xfrm>
            <a:off x="1187998"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5" name="Picture Placeholder 12"/>
          <p:cNvSpPr>
            <a:spLocks noGrp="1"/>
          </p:cNvSpPr>
          <p:nvPr>
            <p:ph type="pic" sz="quarter" idx="32"/>
          </p:nvPr>
        </p:nvSpPr>
        <p:spPr>
          <a:xfrm>
            <a:off x="5411788"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17" name="Picture Placeholder 12"/>
          <p:cNvSpPr>
            <a:spLocks noGrp="1"/>
          </p:cNvSpPr>
          <p:nvPr>
            <p:ph type="pic" sz="quarter" idx="34"/>
          </p:nvPr>
        </p:nvSpPr>
        <p:spPr>
          <a:xfrm>
            <a:off x="10959976"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rtlCol="0">
            <a:normAutofit/>
          </a:bodyPr>
          <a:lstStyle>
            <a:lvl1pPr>
              <a:defRPr sz="1000"/>
            </a:lvl1pPr>
          </a:lstStyle>
          <a:p>
            <a:pPr lvl="0"/>
            <a:r>
              <a:rPr lang="en-US" noProof="0"/>
              <a:t>Click icon to add picture</a:t>
            </a:r>
            <a:endParaRPr lang="en-NL" noProof="0"/>
          </a:p>
        </p:txBody>
      </p:sp>
      <p:sp>
        <p:nvSpPr>
          <p:cNvPr id="6" name="Tijdelijke aanduiding voor tekst 5"/>
          <p:cNvSpPr>
            <a:spLocks noGrp="1"/>
          </p:cNvSpPr>
          <p:nvPr>
            <p:ph type="body" sz="quarter" idx="35"/>
          </p:nvPr>
        </p:nvSpPr>
        <p:spPr>
          <a:xfrm>
            <a:off x="2052638" y="5705475"/>
            <a:ext cx="3155950" cy="315913"/>
          </a:xfrm>
        </p:spPr>
        <p:txBody>
          <a:bodyPr>
            <a:normAutofit/>
          </a:bodyPr>
          <a:lstStyle>
            <a:lvl1pPr marL="0" indent="0">
              <a:buNone/>
              <a:defRPr sz="1800">
                <a:latin typeface="Aharoni" panose="02010803020104030203" pitchFamily="2" charset="-79"/>
                <a:cs typeface="Aharoni" panose="02010803020104030203" pitchFamily="2" charset="-79"/>
              </a:defRPr>
            </a:lvl1pPr>
          </a:lstStyle>
          <a:p>
            <a:pPr lvl="0"/>
            <a:r>
              <a:rPr lang="en-US"/>
              <a:t>Click to edit Master text styles</a:t>
            </a:r>
          </a:p>
        </p:txBody>
      </p:sp>
      <p:sp>
        <p:nvSpPr>
          <p:cNvPr id="8" name="Tijdelijke aanduiding voor tekst 5"/>
          <p:cNvSpPr>
            <a:spLocks noGrp="1"/>
          </p:cNvSpPr>
          <p:nvPr>
            <p:ph type="body" sz="quarter" idx="36"/>
          </p:nvPr>
        </p:nvSpPr>
        <p:spPr>
          <a:xfrm>
            <a:off x="2052638" y="6038613"/>
            <a:ext cx="3155950" cy="315913"/>
          </a:xfrm>
        </p:spPr>
        <p:txBody>
          <a:bodyPr>
            <a:normAutofit/>
          </a:bodyPr>
          <a:lstStyle>
            <a:lvl1pPr marL="0" indent="0">
              <a:buNone/>
              <a:defRPr sz="1500">
                <a:latin typeface="Arial" panose="020B0604020202020204" pitchFamily="34" charset="0"/>
                <a:cs typeface="Arial" panose="020B0604020202020204" pitchFamily="34" charset="0"/>
              </a:defRPr>
            </a:lvl1pPr>
          </a:lstStyle>
          <a:p>
            <a:pPr lvl="0"/>
            <a:r>
              <a:rPr lang="en-US"/>
              <a:t>Click to edit Master text styles</a:t>
            </a:r>
          </a:p>
        </p:txBody>
      </p:sp>
      <p:sp>
        <p:nvSpPr>
          <p:cNvPr id="10" name="Tijdelijke aanduiding voor tekst 5"/>
          <p:cNvSpPr>
            <a:spLocks noGrp="1"/>
          </p:cNvSpPr>
          <p:nvPr>
            <p:ph type="body" sz="quarter" idx="37"/>
          </p:nvPr>
        </p:nvSpPr>
        <p:spPr>
          <a:xfrm>
            <a:off x="6275788" y="5705475"/>
            <a:ext cx="3155950" cy="315913"/>
          </a:xfrm>
        </p:spPr>
        <p:txBody>
          <a:bodyPr>
            <a:normAutofit/>
          </a:bodyPr>
          <a:lstStyle>
            <a:lvl1pPr marL="0" indent="0">
              <a:buNone/>
              <a:defRPr sz="1800">
                <a:latin typeface="Aharoni" panose="02010803020104030203" pitchFamily="2" charset="-79"/>
                <a:cs typeface="Aharoni" panose="02010803020104030203" pitchFamily="2" charset="-79"/>
              </a:defRPr>
            </a:lvl1pPr>
          </a:lstStyle>
          <a:p>
            <a:pPr lvl="0"/>
            <a:r>
              <a:rPr lang="en-US"/>
              <a:t>Click to edit Master text styles</a:t>
            </a:r>
          </a:p>
        </p:txBody>
      </p:sp>
      <p:sp>
        <p:nvSpPr>
          <p:cNvPr id="11" name="Tijdelijke aanduiding voor tekst 5"/>
          <p:cNvSpPr>
            <a:spLocks noGrp="1"/>
          </p:cNvSpPr>
          <p:nvPr>
            <p:ph type="body" sz="quarter" idx="38"/>
          </p:nvPr>
        </p:nvSpPr>
        <p:spPr>
          <a:xfrm>
            <a:off x="6275788" y="6038613"/>
            <a:ext cx="3155950" cy="315913"/>
          </a:xfrm>
        </p:spPr>
        <p:txBody>
          <a:bodyPr>
            <a:normAutofit/>
          </a:bodyPr>
          <a:lstStyle>
            <a:lvl1pPr marL="0" indent="0">
              <a:buNone/>
              <a:defRPr sz="15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4285417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A9224C04-F33C-1101-3D97-3FF3EA0AA782}"/>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3C1EB1E0-ADDB-E60D-3DED-B018117687A5}"/>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53AB0E48-17EB-D433-C8DB-692383BEF8D8}"/>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F2B7ED30-8196-4D47-2712-A942C5079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F9FBD03B-F9C4-95CD-1A9B-ADC73B51C39E}"/>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31100C4A-2315-9C7F-25C4-097ABD290B72}"/>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AGENDA</a:t>
            </a:r>
          </a:p>
        </p:txBody>
      </p:sp>
      <p:sp>
        <p:nvSpPr>
          <p:cNvPr id="10" name="Tekstvak 11">
            <a:extLst>
              <a:ext uri="{FF2B5EF4-FFF2-40B4-BE49-F238E27FC236}">
                <a16:creationId xmlns:a16="http://schemas.microsoft.com/office/drawing/2014/main" id="{DE4BE825-BA50-B058-6542-20BDE5976147}"/>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65179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Title">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41D1902C-4646-80D7-A794-139D365576ED}"/>
              </a:ext>
            </a:extLst>
          </p:cNvPr>
          <p:cNvSpPr/>
          <p:nvPr/>
        </p:nvSpPr>
        <p:spPr>
          <a:xfrm>
            <a:off x="0" y="0"/>
            <a:ext cx="541655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D1D0DF71-6EB1-5B45-F389-24F07D71E215}"/>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6" name="Picture 5">
            <a:extLst>
              <a:ext uri="{FF2B5EF4-FFF2-40B4-BE49-F238E27FC236}">
                <a16:creationId xmlns:a16="http://schemas.microsoft.com/office/drawing/2014/main" id="{8C1A0C27-EE36-E48D-4B46-62A0FE279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766762" y="836613"/>
            <a:ext cx="3960813" cy="5184775"/>
          </a:xfrm>
          <a:prstGeom prst="rect">
            <a:avLst/>
          </a:prstGeom>
        </p:spPr>
        <p:txBody>
          <a:bodyPr lIns="0" tIns="0" rIns="0" bIns="0"/>
          <a:lstStyle>
            <a:lvl1pPr>
              <a:defRPr sz="6000">
                <a:solidFill>
                  <a:schemeClr val="bg1"/>
                </a:solidFill>
              </a:defRPr>
            </a:lvl1pPr>
          </a:lstStyle>
          <a:p>
            <a:r>
              <a:rPr lang="en-US"/>
              <a:t>Click to edit Master title style</a:t>
            </a:r>
            <a:endParaRPr lang="en-NL"/>
          </a:p>
        </p:txBody>
      </p:sp>
      <p:sp>
        <p:nvSpPr>
          <p:cNvPr id="5" name="Text Placeholder 5"/>
          <p:cNvSpPr>
            <a:spLocks noGrp="1"/>
          </p:cNvSpPr>
          <p:nvPr>
            <p:ph type="body" idx="10"/>
          </p:nvPr>
        </p:nvSpPr>
        <p:spPr>
          <a:xfrm>
            <a:off x="6096000" y="404812"/>
            <a:ext cx="5329238" cy="6048375"/>
          </a:xfrm>
        </p:spPr>
        <p:txBody>
          <a:bodyPr lIns="0" anchor="ct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9305350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genda Title">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4DE4AFC2-59AC-1796-AA36-C703F342BDC8}"/>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4" name="Rectangle 2">
            <a:extLst>
              <a:ext uri="{FF2B5EF4-FFF2-40B4-BE49-F238E27FC236}">
                <a16:creationId xmlns:a16="http://schemas.microsoft.com/office/drawing/2014/main" id="{BCF936F2-C553-3C73-639F-CACEB204B71B}"/>
              </a:ext>
            </a:extLst>
          </p:cNvPr>
          <p:cNvSpPr/>
          <p:nvPr/>
        </p:nvSpPr>
        <p:spPr>
          <a:xfrm>
            <a:off x="6096000" y="180975"/>
            <a:ext cx="5761038" cy="560388"/>
          </a:xfrm>
          <a:prstGeom prst="rect">
            <a:avLst/>
          </a:prstGeom>
          <a:gradFill>
            <a:gsLst>
              <a:gs pos="0">
                <a:schemeClr val="bg1">
                  <a:alpha val="0"/>
                </a:schemeClr>
              </a:gs>
              <a:gs pos="8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NL"/>
          </a:p>
        </p:txBody>
      </p:sp>
      <p:pic>
        <p:nvPicPr>
          <p:cNvPr id="5" name="Picture 5">
            <a:extLst>
              <a:ext uri="{FF2B5EF4-FFF2-40B4-BE49-F238E27FC236}">
                <a16:creationId xmlns:a16="http://schemas.microsoft.com/office/drawing/2014/main" id="{524ABF0E-EFBC-E382-1CB9-BE8E512B7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0" y="-1"/>
            <a:ext cx="1223963" cy="6858001"/>
          </a:xfrm>
          <a:prstGeom prst="rect">
            <a:avLst/>
          </a:prstGeom>
          <a:solidFill>
            <a:schemeClr val="accent1"/>
          </a:solidFill>
        </p:spPr>
        <p:txBody>
          <a:bodyPr vert="vert270" lIns="0" tIns="0" rIns="0" bIns="0"/>
          <a:lstStyle>
            <a:lvl1pPr algn="ctr">
              <a:defRPr sz="3600">
                <a:solidFill>
                  <a:schemeClr val="bg1"/>
                </a:solidFill>
              </a:defRPr>
            </a:lvl1pPr>
          </a:lstStyle>
          <a:p>
            <a:r>
              <a:rPr lang="en-US"/>
              <a:t>Click to edit Master title style</a:t>
            </a:r>
            <a:endParaRPr lang="en-NL"/>
          </a:p>
        </p:txBody>
      </p:sp>
      <p:sp>
        <p:nvSpPr>
          <p:cNvPr id="9" name="Tijdelijke aanduiding voor tabel 8"/>
          <p:cNvSpPr>
            <a:spLocks noGrp="1"/>
          </p:cNvSpPr>
          <p:nvPr>
            <p:ph type="tbl" sz="quarter" idx="10"/>
          </p:nvPr>
        </p:nvSpPr>
        <p:spPr>
          <a:xfrm>
            <a:off x="1558925" y="404812"/>
            <a:ext cx="10298113" cy="6048375"/>
          </a:xfrm>
        </p:spPr>
        <p:txBody>
          <a:bodyPr lIns="0" rtlCol="0">
            <a:normAutofit/>
          </a:bodyPr>
          <a:lstStyle/>
          <a:p>
            <a:pPr lvl="0"/>
            <a:r>
              <a:rPr lang="en-US" noProof="0"/>
              <a:t>Click icon to add table</a:t>
            </a:r>
            <a:endParaRPr lang="nl-NL" noProof="0"/>
          </a:p>
        </p:txBody>
      </p:sp>
    </p:spTree>
    <p:extLst>
      <p:ext uri="{BB962C8B-B14F-4D97-AF65-F5344CB8AC3E}">
        <p14:creationId xmlns:p14="http://schemas.microsoft.com/office/powerpoint/2010/main" val="35717534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EF82569D-394A-A033-E446-F306773967A6}"/>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0B542FA5-596B-6954-5429-0071AC0216AB}"/>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ED26B3B7-5D0D-CCCB-1CB6-2D41A3C6F76B}"/>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2A42D221-FB52-91D2-FF51-9261F012F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9E94BCEE-269A-C02F-914F-E3335F543058}"/>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9DB1F5F6-BBAE-1CE8-C6E8-35A888F983D3}"/>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CUSTOMER LOGOS</a:t>
            </a:r>
          </a:p>
        </p:txBody>
      </p:sp>
      <p:sp>
        <p:nvSpPr>
          <p:cNvPr id="10" name="Tekstvak 11">
            <a:extLst>
              <a:ext uri="{FF2B5EF4-FFF2-40B4-BE49-F238E27FC236}">
                <a16:creationId xmlns:a16="http://schemas.microsoft.com/office/drawing/2014/main" id="{325AB24C-43C6-4CBB-4140-6CE1DACF754C}"/>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295804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Bar, Image Grid">
    <p:bg>
      <p:bgPr>
        <a:solidFill>
          <a:schemeClr val="accent2"/>
        </a:solidFill>
        <a:effectLst/>
      </p:bgPr>
    </p:bg>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D1E607DE-AA36-56B5-06B0-E63DC8192325}"/>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4" name="Sidebar">
            <a:extLst>
              <a:ext uri="{FF2B5EF4-FFF2-40B4-BE49-F238E27FC236}">
                <a16:creationId xmlns:a16="http://schemas.microsoft.com/office/drawing/2014/main" id="{95691221-306C-5115-E9E9-3B3456BEA65B}"/>
              </a:ext>
            </a:extLst>
          </p:cNvPr>
          <p:cNvSpPr/>
          <p:nvPr/>
        </p:nvSpPr>
        <p:spPr>
          <a:xfrm>
            <a:off x="0" y="0"/>
            <a:ext cx="334963" cy="83502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5" name="Picture 5" descr="A black background with white text&#10;&#10;Description automatically generated">
            <a:extLst>
              <a:ext uri="{FF2B5EF4-FFF2-40B4-BE49-F238E27FC236}">
                <a16:creationId xmlns:a16="http://schemas.microsoft.com/office/drawing/2014/main" id="{963C0206-147E-12AA-2297-C656FF060C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00" y="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icture Placeholder 12"/>
          <p:cNvSpPr>
            <a:spLocks noGrp="1"/>
          </p:cNvSpPr>
          <p:nvPr>
            <p:ph type="pic" sz="quarter" idx="10"/>
          </p:nvPr>
        </p:nvSpPr>
        <p:spPr>
          <a:xfrm>
            <a:off x="2316955" y="152117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14" name="Picture Placeholder 12"/>
          <p:cNvSpPr>
            <a:spLocks noGrp="1"/>
          </p:cNvSpPr>
          <p:nvPr>
            <p:ph type="pic" sz="quarter" idx="11"/>
          </p:nvPr>
        </p:nvSpPr>
        <p:spPr>
          <a:xfrm>
            <a:off x="3868090" y="152117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15" name="Picture Placeholder 12"/>
          <p:cNvSpPr>
            <a:spLocks noGrp="1"/>
          </p:cNvSpPr>
          <p:nvPr>
            <p:ph type="pic" sz="quarter" idx="12"/>
          </p:nvPr>
        </p:nvSpPr>
        <p:spPr>
          <a:xfrm>
            <a:off x="5419225" y="152117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16" name="Picture Placeholder 12"/>
          <p:cNvSpPr>
            <a:spLocks noGrp="1"/>
          </p:cNvSpPr>
          <p:nvPr>
            <p:ph type="pic" sz="quarter" idx="13"/>
          </p:nvPr>
        </p:nvSpPr>
        <p:spPr>
          <a:xfrm>
            <a:off x="6970360" y="152117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17" name="Picture Placeholder 12"/>
          <p:cNvSpPr>
            <a:spLocks noGrp="1"/>
          </p:cNvSpPr>
          <p:nvPr>
            <p:ph type="pic" sz="quarter" idx="14"/>
          </p:nvPr>
        </p:nvSpPr>
        <p:spPr>
          <a:xfrm>
            <a:off x="8521495" y="152117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18" name="Picture Placeholder 12"/>
          <p:cNvSpPr>
            <a:spLocks noGrp="1"/>
          </p:cNvSpPr>
          <p:nvPr>
            <p:ph type="pic" sz="quarter" idx="15"/>
          </p:nvPr>
        </p:nvSpPr>
        <p:spPr>
          <a:xfrm>
            <a:off x="10072630" y="152117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19" name="Picture Placeholder 12"/>
          <p:cNvSpPr>
            <a:spLocks noGrp="1"/>
          </p:cNvSpPr>
          <p:nvPr>
            <p:ph type="pic" sz="quarter" idx="16"/>
          </p:nvPr>
        </p:nvSpPr>
        <p:spPr>
          <a:xfrm>
            <a:off x="766763" y="1521173"/>
            <a:ext cx="1245600" cy="1244600"/>
          </a:xfrm>
          <a:prstGeom prst="roundRect">
            <a:avLst/>
          </a:prstGeom>
          <a:solidFill>
            <a:schemeClr val="bg1"/>
          </a:solidFill>
          <a:ln w="50800">
            <a:solidFill>
              <a:schemeClr val="bg1"/>
            </a:solidFill>
          </a:ln>
        </p:spPr>
        <p:txBody>
          <a:bodyPr rtlCol="0">
            <a:normAutofit/>
          </a:bodyPr>
          <a:lstStyle>
            <a:lvl1pPr marL="0" indent="0">
              <a:buNone/>
              <a:defRPr sz="1200"/>
            </a:lvl1pPr>
          </a:lstStyle>
          <a:p>
            <a:pPr lvl="0"/>
            <a:r>
              <a:rPr lang="en-US" noProof="0"/>
              <a:t>Click icon to add picture</a:t>
            </a:r>
            <a:endParaRPr lang="en-NL" noProof="0"/>
          </a:p>
        </p:txBody>
      </p:sp>
      <p:sp>
        <p:nvSpPr>
          <p:cNvPr id="20" name="Picture Placeholder 12"/>
          <p:cNvSpPr>
            <a:spLocks noGrp="1"/>
          </p:cNvSpPr>
          <p:nvPr>
            <p:ph type="pic" sz="quarter" idx="17"/>
          </p:nvPr>
        </p:nvSpPr>
        <p:spPr>
          <a:xfrm>
            <a:off x="2316955"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1" name="Picture Placeholder 12"/>
          <p:cNvSpPr>
            <a:spLocks noGrp="1"/>
          </p:cNvSpPr>
          <p:nvPr>
            <p:ph type="pic" sz="quarter" idx="18"/>
          </p:nvPr>
        </p:nvSpPr>
        <p:spPr>
          <a:xfrm>
            <a:off x="3868090"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2" name="Picture Placeholder 12"/>
          <p:cNvSpPr>
            <a:spLocks noGrp="1"/>
          </p:cNvSpPr>
          <p:nvPr>
            <p:ph type="pic" sz="quarter" idx="19"/>
          </p:nvPr>
        </p:nvSpPr>
        <p:spPr>
          <a:xfrm>
            <a:off x="5419225"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3" name="Picture Placeholder 12"/>
          <p:cNvSpPr>
            <a:spLocks noGrp="1"/>
          </p:cNvSpPr>
          <p:nvPr>
            <p:ph type="pic" sz="quarter" idx="20"/>
          </p:nvPr>
        </p:nvSpPr>
        <p:spPr>
          <a:xfrm>
            <a:off x="6970360"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4" name="Picture Placeholder 12"/>
          <p:cNvSpPr>
            <a:spLocks noGrp="1"/>
          </p:cNvSpPr>
          <p:nvPr>
            <p:ph type="pic" sz="quarter" idx="21"/>
          </p:nvPr>
        </p:nvSpPr>
        <p:spPr>
          <a:xfrm>
            <a:off x="8521495"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5" name="Picture Placeholder 12"/>
          <p:cNvSpPr>
            <a:spLocks noGrp="1"/>
          </p:cNvSpPr>
          <p:nvPr>
            <p:ph type="pic" sz="quarter" idx="22"/>
          </p:nvPr>
        </p:nvSpPr>
        <p:spPr>
          <a:xfrm>
            <a:off x="10072630"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6" name="Picture Placeholder 12"/>
          <p:cNvSpPr>
            <a:spLocks noGrp="1"/>
          </p:cNvSpPr>
          <p:nvPr>
            <p:ph type="pic" sz="quarter" idx="23"/>
          </p:nvPr>
        </p:nvSpPr>
        <p:spPr>
          <a:xfrm>
            <a:off x="766763" y="3007248"/>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 name="Title Placeholder 3"/>
          <p:cNvSpPr>
            <a:spLocks noGrp="1"/>
          </p:cNvSpPr>
          <p:nvPr>
            <p:ph type="title"/>
          </p:nvPr>
        </p:nvSpPr>
        <p:spPr>
          <a:xfrm>
            <a:off x="349372" y="1"/>
            <a:ext cx="10283703"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27" name="Picture Placeholder 12"/>
          <p:cNvSpPr>
            <a:spLocks noGrp="1"/>
          </p:cNvSpPr>
          <p:nvPr>
            <p:ph type="pic" sz="quarter" idx="24"/>
          </p:nvPr>
        </p:nvSpPr>
        <p:spPr>
          <a:xfrm>
            <a:off x="2316955"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8" name="Picture Placeholder 12"/>
          <p:cNvSpPr>
            <a:spLocks noGrp="1"/>
          </p:cNvSpPr>
          <p:nvPr>
            <p:ph type="pic" sz="quarter" idx="25"/>
          </p:nvPr>
        </p:nvSpPr>
        <p:spPr>
          <a:xfrm>
            <a:off x="3868090"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29" name="Picture Placeholder 12"/>
          <p:cNvSpPr>
            <a:spLocks noGrp="1"/>
          </p:cNvSpPr>
          <p:nvPr>
            <p:ph type="pic" sz="quarter" idx="26"/>
          </p:nvPr>
        </p:nvSpPr>
        <p:spPr>
          <a:xfrm>
            <a:off x="5419225"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30" name="Picture Placeholder 12"/>
          <p:cNvSpPr>
            <a:spLocks noGrp="1"/>
          </p:cNvSpPr>
          <p:nvPr>
            <p:ph type="pic" sz="quarter" idx="27"/>
          </p:nvPr>
        </p:nvSpPr>
        <p:spPr>
          <a:xfrm>
            <a:off x="6970360"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31" name="Picture Placeholder 12"/>
          <p:cNvSpPr>
            <a:spLocks noGrp="1"/>
          </p:cNvSpPr>
          <p:nvPr>
            <p:ph type="pic" sz="quarter" idx="28"/>
          </p:nvPr>
        </p:nvSpPr>
        <p:spPr>
          <a:xfrm>
            <a:off x="8521495"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32" name="Picture Placeholder 12"/>
          <p:cNvSpPr>
            <a:spLocks noGrp="1"/>
          </p:cNvSpPr>
          <p:nvPr>
            <p:ph type="pic" sz="quarter" idx="29"/>
          </p:nvPr>
        </p:nvSpPr>
        <p:spPr>
          <a:xfrm>
            <a:off x="10072630"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
        <p:nvSpPr>
          <p:cNvPr id="33" name="Picture Placeholder 12"/>
          <p:cNvSpPr>
            <a:spLocks noGrp="1"/>
          </p:cNvSpPr>
          <p:nvPr>
            <p:ph type="pic" sz="quarter" idx="30"/>
          </p:nvPr>
        </p:nvSpPr>
        <p:spPr>
          <a:xfrm>
            <a:off x="766763" y="4493323"/>
            <a:ext cx="1245600" cy="1244600"/>
          </a:xfrm>
          <a:prstGeom prst="roundRect">
            <a:avLst/>
          </a:prstGeom>
          <a:solidFill>
            <a:schemeClr val="bg1"/>
          </a:solidFill>
          <a:ln w="50800">
            <a:solidFill>
              <a:schemeClr val="bg1"/>
            </a:solidFill>
          </a:ln>
        </p:spPr>
        <p:txBody>
          <a:bodyPr rtlCol="0">
            <a:normAutofit/>
          </a:bodyPr>
          <a:lstStyle/>
          <a:p>
            <a:pPr lvl="0"/>
            <a:r>
              <a:rPr lang="en-US" noProof="0"/>
              <a:t>Click icon to add picture</a:t>
            </a:r>
            <a:endParaRPr lang="en-NL" noProof="0"/>
          </a:p>
        </p:txBody>
      </p:sp>
    </p:spTree>
    <p:extLst>
      <p:ext uri="{BB962C8B-B14F-4D97-AF65-F5344CB8AC3E}">
        <p14:creationId xmlns:p14="http://schemas.microsoft.com/office/powerpoint/2010/main" val="2759462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72535A14-F1C4-6098-C8CA-E4E0B922A361}"/>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33A3C944-E33E-010D-1577-77C6DC074792}"/>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689906D5-C306-F7EA-9E2C-81D9C745DAEB}"/>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CE14C3F1-4015-349C-2FB3-11D4A05901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2B383739-BC9F-2FE6-E7D0-7155FA24232B}"/>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D10A1627-4115-29E7-C6B3-1221A97E2A22}"/>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IMAGE &amp;</a:t>
            </a:r>
          </a:p>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GROUPS</a:t>
            </a:r>
          </a:p>
        </p:txBody>
      </p:sp>
      <p:sp>
        <p:nvSpPr>
          <p:cNvPr id="10" name="Tekstvak 11">
            <a:extLst>
              <a:ext uri="{FF2B5EF4-FFF2-40B4-BE49-F238E27FC236}">
                <a16:creationId xmlns:a16="http://schemas.microsoft.com/office/drawing/2014/main" id="{3D4BB6B8-0B29-B9BB-514A-E51DA5410CE3}"/>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41467738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s -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25788D-F451-317E-F6A0-6F3660C1DA89}"/>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9" name="Tijdelijke aanduiding voor afbeelding 8"/>
          <p:cNvSpPr>
            <a:spLocks noGrp="1"/>
          </p:cNvSpPr>
          <p:nvPr>
            <p:ph type="pic" sz="quarter" idx="10"/>
          </p:nvPr>
        </p:nvSpPr>
        <p:spPr>
          <a:xfrm>
            <a:off x="0" y="0"/>
            <a:ext cx="6083999" cy="6858000"/>
          </a:xfrm>
        </p:spPr>
        <p:txBody>
          <a:bodyPr rtlCol="0" anchor="ctr">
            <a:normAutofit/>
          </a:bodyPr>
          <a:lstStyle>
            <a:lvl1pPr>
              <a:defRPr lang="nl-NL" dirty="0" smtClean="0">
                <a:solidFill>
                  <a:schemeClr val="accent6"/>
                </a:solidFill>
              </a:defRPr>
            </a:lvl1pPr>
          </a:lstStyle>
          <a:p>
            <a:pPr lvl="0"/>
            <a:r>
              <a:rPr lang="en-US" noProof="0"/>
              <a:t>Click icon to add picture</a:t>
            </a:r>
            <a:endParaRPr lang="nl-NL" noProof="0"/>
          </a:p>
        </p:txBody>
      </p:sp>
      <p:sp>
        <p:nvSpPr>
          <p:cNvPr id="10" name="Tijdelijke aanduiding voor afbeelding 8"/>
          <p:cNvSpPr>
            <a:spLocks noGrp="1"/>
          </p:cNvSpPr>
          <p:nvPr>
            <p:ph type="pic" sz="quarter" idx="11"/>
          </p:nvPr>
        </p:nvSpPr>
        <p:spPr>
          <a:xfrm>
            <a:off x="6108001" y="0"/>
            <a:ext cx="6083999" cy="6858000"/>
          </a:xfrm>
        </p:spPr>
        <p:txBody>
          <a:bodyPr rtlCol="0" anchor="ctr">
            <a:normAutofit/>
          </a:bodyPr>
          <a:lstStyle>
            <a:lvl1pPr marL="0" indent="0" algn="ctr">
              <a:buNone/>
              <a:defRPr>
                <a:solidFill>
                  <a:schemeClr val="accent6"/>
                </a:solidFill>
              </a:defRPr>
            </a:lvl1pPr>
          </a:lstStyle>
          <a:p>
            <a:pPr lvl="0"/>
            <a:r>
              <a:rPr lang="en-US" noProof="0"/>
              <a:t>Click icon to add picture</a:t>
            </a:r>
            <a:endParaRPr lang="nl-NL" noProof="0"/>
          </a:p>
        </p:txBody>
      </p:sp>
    </p:spTree>
    <p:extLst>
      <p:ext uri="{BB962C8B-B14F-4D97-AF65-F5344CB8AC3E}">
        <p14:creationId xmlns:p14="http://schemas.microsoft.com/office/powerpoint/2010/main" val="18897966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s -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BE7AB0-1F2C-28D4-89BA-EBF1BC9AEAF0}"/>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9" name="Tijdelijke aanduiding voor afbeelding 8"/>
          <p:cNvSpPr>
            <a:spLocks noGrp="1"/>
          </p:cNvSpPr>
          <p:nvPr>
            <p:ph type="pic" sz="quarter" idx="10"/>
          </p:nvPr>
        </p:nvSpPr>
        <p:spPr>
          <a:xfrm>
            <a:off x="0" y="0"/>
            <a:ext cx="4046400" cy="6858000"/>
          </a:xfrm>
        </p:spPr>
        <p:txBody>
          <a:bodyPr rtlCol="0" anchor="ctr">
            <a:normAutofit/>
          </a:bodyPr>
          <a:lstStyle>
            <a:lvl1pPr>
              <a:defRPr lang="nl-NL" dirty="0" smtClean="0">
                <a:solidFill>
                  <a:schemeClr val="accent6"/>
                </a:solidFill>
              </a:defRPr>
            </a:lvl1pPr>
          </a:lstStyle>
          <a:p>
            <a:pPr lvl="0"/>
            <a:r>
              <a:rPr lang="en-US" noProof="0"/>
              <a:t>Click icon to add picture</a:t>
            </a:r>
            <a:endParaRPr lang="nl-NL" noProof="0"/>
          </a:p>
        </p:txBody>
      </p:sp>
      <p:sp>
        <p:nvSpPr>
          <p:cNvPr id="5" name="Tijdelijke aanduiding voor afbeelding 8"/>
          <p:cNvSpPr>
            <a:spLocks noGrp="1"/>
          </p:cNvSpPr>
          <p:nvPr>
            <p:ph type="pic" sz="quarter" idx="11"/>
          </p:nvPr>
        </p:nvSpPr>
        <p:spPr>
          <a:xfrm>
            <a:off x="8145600" y="0"/>
            <a:ext cx="4046400" cy="6858000"/>
          </a:xfrm>
        </p:spPr>
        <p:txBody>
          <a:bodyPr rtlCol="0" anchor="ctr">
            <a:normAutofit/>
          </a:bodyPr>
          <a:lstStyle>
            <a:lvl1pPr>
              <a:defRPr lang="nl-NL" dirty="0" smtClean="0">
                <a:solidFill>
                  <a:schemeClr val="accent6"/>
                </a:solidFill>
              </a:defRPr>
            </a:lvl1pPr>
          </a:lstStyle>
          <a:p>
            <a:pPr lvl="0"/>
            <a:r>
              <a:rPr lang="en-US" noProof="0"/>
              <a:t>Click icon to add picture</a:t>
            </a:r>
            <a:endParaRPr lang="nl-NL" noProof="0"/>
          </a:p>
        </p:txBody>
      </p:sp>
      <p:sp>
        <p:nvSpPr>
          <p:cNvPr id="6" name="Tijdelijke aanduiding voor afbeelding 8"/>
          <p:cNvSpPr>
            <a:spLocks noGrp="1"/>
          </p:cNvSpPr>
          <p:nvPr>
            <p:ph type="pic" sz="quarter" idx="12"/>
          </p:nvPr>
        </p:nvSpPr>
        <p:spPr>
          <a:xfrm>
            <a:off x="4072800" y="0"/>
            <a:ext cx="4046400" cy="6858000"/>
          </a:xfrm>
        </p:spPr>
        <p:txBody>
          <a:bodyPr rtlCol="0" anchor="ctr">
            <a:normAutofit/>
          </a:bodyPr>
          <a:lstStyle>
            <a:lvl1pPr>
              <a:defRPr lang="nl-NL" dirty="0" smtClean="0">
                <a:solidFill>
                  <a:schemeClr val="accent6"/>
                </a:solidFill>
              </a:defRPr>
            </a:lvl1pPr>
          </a:lstStyle>
          <a:p>
            <a:pPr lvl="0"/>
            <a:r>
              <a:rPr lang="en-US" noProof="0"/>
              <a:t>Click icon to add picture</a:t>
            </a:r>
            <a:endParaRPr lang="nl-NL" noProof="0"/>
          </a:p>
        </p:txBody>
      </p:sp>
    </p:spTree>
    <p:extLst>
      <p:ext uri="{BB962C8B-B14F-4D97-AF65-F5344CB8AC3E}">
        <p14:creationId xmlns:p14="http://schemas.microsoft.com/office/powerpoint/2010/main" val="1269724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s - 4">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2EB72B09-FAAB-8D80-1544-369F568957F1}"/>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9" name="Tijdelijke aanduiding voor afbeelding 8"/>
          <p:cNvSpPr>
            <a:spLocks noGrp="1"/>
          </p:cNvSpPr>
          <p:nvPr>
            <p:ph type="pic" sz="quarter" idx="10"/>
          </p:nvPr>
        </p:nvSpPr>
        <p:spPr>
          <a:xfrm>
            <a:off x="0" y="0"/>
            <a:ext cx="6083999" cy="3412800"/>
          </a:xfrm>
        </p:spPr>
        <p:txBody>
          <a:bodyPr rtlCol="0" anchor="ctr">
            <a:normAutofit/>
          </a:bodyPr>
          <a:lstStyle>
            <a:lvl1pPr>
              <a:defRPr lang="nl-NL" dirty="0" smtClean="0">
                <a:solidFill>
                  <a:schemeClr val="accent6"/>
                </a:solidFill>
              </a:defRPr>
            </a:lvl1pPr>
          </a:lstStyle>
          <a:p>
            <a:pPr lvl="0"/>
            <a:r>
              <a:rPr lang="en-US" noProof="0"/>
              <a:t>Click icon to add picture</a:t>
            </a:r>
            <a:endParaRPr lang="nl-NL" noProof="0"/>
          </a:p>
        </p:txBody>
      </p:sp>
      <p:sp>
        <p:nvSpPr>
          <p:cNvPr id="10" name="Tijdelijke aanduiding voor afbeelding 8"/>
          <p:cNvSpPr>
            <a:spLocks noGrp="1"/>
          </p:cNvSpPr>
          <p:nvPr>
            <p:ph type="pic" sz="quarter" idx="11"/>
          </p:nvPr>
        </p:nvSpPr>
        <p:spPr>
          <a:xfrm>
            <a:off x="6108001" y="0"/>
            <a:ext cx="6083999" cy="3412800"/>
          </a:xfrm>
        </p:spPr>
        <p:txBody>
          <a:bodyPr rtlCol="0" anchor="ctr">
            <a:normAutofit/>
          </a:bodyPr>
          <a:lstStyle>
            <a:lvl1pPr marL="0" indent="0" algn="ctr">
              <a:buNone/>
              <a:defRPr>
                <a:solidFill>
                  <a:schemeClr val="accent6"/>
                </a:solidFill>
              </a:defRPr>
            </a:lvl1pPr>
          </a:lstStyle>
          <a:p>
            <a:pPr lvl="0"/>
            <a:r>
              <a:rPr lang="en-US" noProof="0"/>
              <a:t>Click icon to add picture</a:t>
            </a:r>
            <a:endParaRPr lang="nl-NL" noProof="0"/>
          </a:p>
        </p:txBody>
      </p:sp>
      <p:sp>
        <p:nvSpPr>
          <p:cNvPr id="2" name="Tijdelijke aanduiding voor afbeelding 8"/>
          <p:cNvSpPr>
            <a:spLocks noGrp="1"/>
          </p:cNvSpPr>
          <p:nvPr>
            <p:ph type="pic" sz="quarter" idx="12"/>
          </p:nvPr>
        </p:nvSpPr>
        <p:spPr>
          <a:xfrm>
            <a:off x="0" y="3445200"/>
            <a:ext cx="6083999" cy="3412800"/>
          </a:xfrm>
        </p:spPr>
        <p:txBody>
          <a:bodyPr rtlCol="0" anchor="ctr">
            <a:normAutofit/>
          </a:bodyPr>
          <a:lstStyle>
            <a:lvl1pPr>
              <a:defRPr lang="nl-NL" dirty="0" smtClean="0">
                <a:solidFill>
                  <a:schemeClr val="accent6"/>
                </a:solidFill>
              </a:defRPr>
            </a:lvl1pPr>
          </a:lstStyle>
          <a:p>
            <a:pPr lvl="0"/>
            <a:r>
              <a:rPr lang="en-US" noProof="0"/>
              <a:t>Click icon to add picture</a:t>
            </a:r>
            <a:endParaRPr lang="nl-NL" noProof="0"/>
          </a:p>
        </p:txBody>
      </p:sp>
      <p:sp>
        <p:nvSpPr>
          <p:cNvPr id="3" name="Tijdelijke aanduiding voor afbeelding 8"/>
          <p:cNvSpPr>
            <a:spLocks noGrp="1"/>
          </p:cNvSpPr>
          <p:nvPr>
            <p:ph type="pic" sz="quarter" idx="13"/>
          </p:nvPr>
        </p:nvSpPr>
        <p:spPr>
          <a:xfrm>
            <a:off x="6108001" y="3445200"/>
            <a:ext cx="6083999" cy="3412800"/>
          </a:xfrm>
        </p:spPr>
        <p:txBody>
          <a:bodyPr rtlCol="0" anchor="ctr">
            <a:normAutofit/>
          </a:bodyPr>
          <a:lstStyle>
            <a:lvl1pPr marL="0" indent="0" algn="ctr">
              <a:buNone/>
              <a:defRPr>
                <a:solidFill>
                  <a:schemeClr val="accent6"/>
                </a:solidFill>
              </a:defRPr>
            </a:lvl1pPr>
          </a:lstStyle>
          <a:p>
            <a:pPr lvl="0"/>
            <a:r>
              <a:rPr lang="en-US" noProof="0"/>
              <a:t>Click icon to add picture</a:t>
            </a:r>
            <a:endParaRPr lang="nl-NL" noProof="0"/>
          </a:p>
        </p:txBody>
      </p:sp>
    </p:spTree>
    <p:extLst>
      <p:ext uri="{BB962C8B-B14F-4D97-AF65-F5344CB8AC3E}">
        <p14:creationId xmlns:p14="http://schemas.microsoft.com/office/powerpoint/2010/main" val="721413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5CE84702-FDC7-8FC8-72C5-6449F9ABF01F}"/>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F729F8B3-EAFF-3B41-0E06-E229286D7B17}"/>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C1CB546C-0023-EC89-35C4-8C7085CCA28E}"/>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883F779A-9443-4F58-2E8E-805082410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D582E650-DF49-073C-B86A-A18A7095E20A}"/>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D894D70D-071A-4C7F-44D8-904C83DFA69A}"/>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EMPTY</a:t>
            </a:r>
          </a:p>
        </p:txBody>
      </p:sp>
      <p:sp>
        <p:nvSpPr>
          <p:cNvPr id="10" name="Tekstvak 11">
            <a:extLst>
              <a:ext uri="{FF2B5EF4-FFF2-40B4-BE49-F238E27FC236}">
                <a16:creationId xmlns:a16="http://schemas.microsoft.com/office/drawing/2014/main" id="{013A5761-8F91-E2B6-FA4F-084D29675A75}"/>
              </a:ext>
            </a:extLst>
          </p:cNvPr>
          <p:cNvSpPr txBox="1">
            <a:spLocks noChangeArrowheads="1"/>
          </p:cNvSpPr>
          <p:nvPr/>
        </p:nvSpPr>
        <p:spPr bwMode="auto">
          <a:xfrm>
            <a:off x="349250" y="6048375"/>
            <a:ext cx="11495088"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26594237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Logo (White)">
    <p:spTree>
      <p:nvGrpSpPr>
        <p:cNvPr id="1" name=""/>
        <p:cNvGrpSpPr/>
        <p:nvPr/>
      </p:nvGrpSpPr>
      <p:grpSpPr>
        <a:xfrm>
          <a:off x="0" y="0"/>
          <a:ext cx="0" cy="0"/>
          <a:chOff x="0" y="0"/>
          <a:chExt cx="0" cy="0"/>
        </a:xfrm>
      </p:grpSpPr>
      <p:pic>
        <p:nvPicPr>
          <p:cNvPr id="2" name="Afbeelding 1" descr="Afbeelding met Graphics, Lettertype, logo, schermopname&#10;&#10;Automatisch gegenereerde beschrijving">
            <a:extLst>
              <a:ext uri="{FF2B5EF4-FFF2-40B4-BE49-F238E27FC236}">
                <a16:creationId xmlns:a16="http://schemas.microsoft.com/office/drawing/2014/main" id="{D736D909-25E8-099A-8A50-05C54ED74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6273800"/>
            <a:ext cx="1225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2694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5337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Bar (White)">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BDD0860F-EBB3-6990-4742-46B0628E65F3}"/>
              </a:ext>
            </a:extLst>
          </p:cNvPr>
          <p:cNvSpPr/>
          <p:nvPr/>
        </p:nvSpPr>
        <p:spPr>
          <a:xfrm>
            <a:off x="0" y="0"/>
            <a:ext cx="576263"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3" name="Picture 2">
            <a:extLst>
              <a:ext uri="{FF2B5EF4-FFF2-40B4-BE49-F238E27FC236}">
                <a16:creationId xmlns:a16="http://schemas.microsoft.com/office/drawing/2014/main" id="{4CE4A84E-96DC-AA92-434E-54C4E25CFE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991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Gre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96456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Logo, title (Blue)">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A2672AE3-3BB5-ECB4-65BF-627D7794FA97}"/>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4" name="Picture 2">
            <a:extLst>
              <a:ext uri="{FF2B5EF4-FFF2-40B4-BE49-F238E27FC236}">
                <a16:creationId xmlns:a16="http://schemas.microsoft.com/office/drawing/2014/main" id="{D7847B73-0CE4-EEB9-1DA9-AD3776BAD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00" y="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Placeholder 3"/>
          <p:cNvSpPr>
            <a:spLocks noGrp="1"/>
          </p:cNvSpPr>
          <p:nvPr>
            <p:ph type="title"/>
          </p:nvPr>
        </p:nvSpPr>
        <p:spPr>
          <a:xfrm>
            <a:off x="349372" y="1"/>
            <a:ext cx="10283703"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Tree>
    <p:extLst>
      <p:ext uri="{BB962C8B-B14F-4D97-AF65-F5344CB8AC3E}">
        <p14:creationId xmlns:p14="http://schemas.microsoft.com/office/powerpoint/2010/main" val="65626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Logo (Blu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B0B84B-6AE0-54AD-EE28-8024AA758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4649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7236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Bar (Blue)">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590BAC75-A547-10C0-8931-4721E7E2077E}"/>
              </a:ext>
            </a:extLst>
          </p:cNvPr>
          <p:cNvSpPr/>
          <p:nvPr/>
        </p:nvSpPr>
        <p:spPr>
          <a:xfrm>
            <a:off x="0" y="0"/>
            <a:ext cx="576263" cy="68580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3" name="Picture 2">
            <a:extLst>
              <a:ext uri="{FF2B5EF4-FFF2-40B4-BE49-F238E27FC236}">
                <a16:creationId xmlns:a16="http://schemas.microsoft.com/office/drawing/2014/main" id="{D46EBD44-E7EF-FA19-8A13-756DF3D17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7050" y="0"/>
            <a:ext cx="15049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55021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Logo, title (Dark Blue)">
    <p:bg>
      <p:bgPr>
        <a:solidFill>
          <a:schemeClr val="accent2"/>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8E003459-F781-09BF-617F-41850E10003D}"/>
              </a:ext>
            </a:extLst>
          </p:cNvPr>
          <p:cNvSpPr/>
          <p:nvPr/>
        </p:nvSpPr>
        <p:spPr>
          <a:xfrm>
            <a:off x="0" y="0"/>
            <a:ext cx="334963" cy="83502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D944102C-1146-6014-A106-9F7A5EC3E0F5}"/>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5" name="Picture 5" descr="A black background with white text&#10;&#10;Description automatically generated">
            <a:extLst>
              <a:ext uri="{FF2B5EF4-FFF2-40B4-BE49-F238E27FC236}">
                <a16:creationId xmlns:a16="http://schemas.microsoft.com/office/drawing/2014/main" id="{4C13583F-CF7C-096B-AD87-4E6283813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00" y="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Placeholder 3"/>
          <p:cNvSpPr>
            <a:spLocks noGrp="1"/>
          </p:cNvSpPr>
          <p:nvPr>
            <p:ph type="title"/>
          </p:nvPr>
        </p:nvSpPr>
        <p:spPr>
          <a:xfrm>
            <a:off x="334964" y="1"/>
            <a:ext cx="10982324"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Tree>
    <p:extLst>
      <p:ext uri="{BB962C8B-B14F-4D97-AF65-F5344CB8AC3E}">
        <p14:creationId xmlns:p14="http://schemas.microsoft.com/office/powerpoint/2010/main" val="15347044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Logo (Dark Blue)">
    <p:bg>
      <p:bgPr>
        <a:solidFill>
          <a:schemeClr val="accent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96E52D-3FAC-F750-D701-309BC5F1DE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11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7628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Dark Blue)">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06840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Title Bar, Bullets">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92BF3766-8789-0AFD-FF72-12CF25974EC7}"/>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9D1E2718-BB09-08A9-600C-2C8F005416D3}"/>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19D9C12E-BDCA-8919-AF32-E935B765911E}"/>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Graphic 6">
            <a:extLst>
              <a:ext uri="{FF2B5EF4-FFF2-40B4-BE49-F238E27FC236}">
                <a16:creationId xmlns:a16="http://schemas.microsoft.com/office/drawing/2014/main" id="{05B804F8-528B-D4AB-DBD1-87BE0EDB0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6291263"/>
            <a:ext cx="835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451303D3-6A6C-ED9C-8B4A-4B05A41A0520}"/>
              </a:ext>
            </a:extLst>
          </p:cNvPr>
          <p:cNvSpPr/>
          <p:nvPr/>
        </p:nvSpPr>
        <p:spPr>
          <a:xfrm>
            <a:off x="0" y="0"/>
            <a:ext cx="12192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9" name="Tekstvak 9">
            <a:extLst>
              <a:ext uri="{FF2B5EF4-FFF2-40B4-BE49-F238E27FC236}">
                <a16:creationId xmlns:a16="http://schemas.microsoft.com/office/drawing/2014/main" id="{065DAF93-45BE-6732-4E5F-0D4B5F4A1CF0}"/>
              </a:ext>
            </a:extLst>
          </p:cNvPr>
          <p:cNvSpPr txBox="1"/>
          <p:nvPr/>
        </p:nvSpPr>
        <p:spPr>
          <a:xfrm>
            <a:off x="766763" y="835025"/>
            <a:ext cx="10564812" cy="5186363"/>
          </a:xfrm>
          <a:prstGeom prst="rect">
            <a:avLst/>
          </a:prstGeom>
          <a:noFill/>
        </p:spPr>
        <p:txBody>
          <a:bodyPr anchor="ctr"/>
          <a:lstStyle/>
          <a:p>
            <a:pPr eaLnBrk="1" fontAlgn="auto" hangingPunct="1">
              <a:lnSpc>
                <a:spcPct val="80000"/>
              </a:lnSpc>
              <a:spcBef>
                <a:spcPts val="0"/>
              </a:spcBef>
              <a:spcAft>
                <a:spcPts val="0"/>
              </a:spcAft>
              <a:defRPr/>
            </a:pPr>
            <a:r>
              <a:rPr lang="nl-NL" sz="12000" spc="-150">
                <a:latin typeface="Aharoni" panose="02010803020104030203" pitchFamily="2" charset="-79"/>
                <a:cs typeface="Aharoni" panose="02010803020104030203" pitchFamily="2" charset="-79"/>
              </a:rPr>
              <a:t>SPECIFIC</a:t>
            </a:r>
            <a:br>
              <a:rPr lang="nl-NL" sz="12000" spc="-150">
                <a:latin typeface="Aharoni" panose="02010803020104030203" pitchFamily="2" charset="-79"/>
                <a:cs typeface="Aharoni" panose="02010803020104030203" pitchFamily="2" charset="-79"/>
              </a:rPr>
            </a:br>
            <a:r>
              <a:rPr lang="nl-NL" sz="12000" spc="-150">
                <a:latin typeface="Aharoni" panose="02010803020104030203" pitchFamily="2" charset="-79"/>
                <a:cs typeface="Aharoni" panose="02010803020104030203" pitchFamily="2" charset="-79"/>
              </a:rPr>
              <a:t>SLIDES</a:t>
            </a:r>
          </a:p>
        </p:txBody>
      </p:sp>
      <p:sp>
        <p:nvSpPr>
          <p:cNvPr id="10" name="Tekstvak 11">
            <a:extLst>
              <a:ext uri="{FF2B5EF4-FFF2-40B4-BE49-F238E27FC236}">
                <a16:creationId xmlns:a16="http://schemas.microsoft.com/office/drawing/2014/main" id="{DBE0ABE9-744A-837E-87A9-312C0578EC04}"/>
              </a:ext>
            </a:extLst>
          </p:cNvPr>
          <p:cNvSpPr txBox="1">
            <a:spLocks noChangeArrowheads="1"/>
          </p:cNvSpPr>
          <p:nvPr/>
        </p:nvSpPr>
        <p:spPr bwMode="auto">
          <a:xfrm>
            <a:off x="349250" y="6048375"/>
            <a:ext cx="11493500" cy="461963"/>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nl-NL" altLang="en-NL" sz="1200" i="1">
                <a:solidFill>
                  <a:srgbClr val="E8402B"/>
                </a:solidFill>
              </a:rPr>
              <a:t>(dit is zelf geen template om te gebruiken, maar enkel een afscheiding </a:t>
            </a:r>
            <a:br>
              <a:rPr lang="nl-NL" altLang="en-NL" sz="1200" i="1">
                <a:solidFill>
                  <a:srgbClr val="E8402B"/>
                </a:solidFill>
              </a:rPr>
            </a:br>
            <a:r>
              <a:rPr lang="nl-NL" altLang="en-NL" sz="1200" i="1">
                <a:solidFill>
                  <a:srgbClr val="E8402B"/>
                </a:solidFill>
              </a:rPr>
              <a:t>voor de groepingen van de diverse templates)</a:t>
            </a:r>
          </a:p>
        </p:txBody>
      </p:sp>
      <p:sp>
        <p:nvSpPr>
          <p:cNvPr id="2" name="Title Placeholder 3"/>
          <p:cNvSpPr>
            <a:spLocks noGrp="1"/>
          </p:cNvSpPr>
          <p:nvPr>
            <p:ph type="title"/>
          </p:nvPr>
        </p:nvSpPr>
        <p:spPr>
          <a:xfrm>
            <a:off x="349372" y="1"/>
            <a:ext cx="10967916"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4907892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egal Disclaimer">
    <p:bg>
      <p:bgPr>
        <a:solidFill>
          <a:schemeClr val="bg2"/>
        </a:solidFill>
        <a:effectLst/>
      </p:bgPr>
    </p:bg>
    <p:spTree>
      <p:nvGrpSpPr>
        <p:cNvPr id="1" name=""/>
        <p:cNvGrpSpPr/>
        <p:nvPr/>
      </p:nvGrpSpPr>
      <p:grpSpPr>
        <a:xfrm>
          <a:off x="0" y="0"/>
          <a:ext cx="0" cy="0"/>
          <a:chOff x="0" y="0"/>
          <a:chExt cx="0" cy="0"/>
        </a:xfrm>
      </p:grpSpPr>
      <p:sp>
        <p:nvSpPr>
          <p:cNvPr id="2" name="Rechthoek 12">
            <a:extLst>
              <a:ext uri="{FF2B5EF4-FFF2-40B4-BE49-F238E27FC236}">
                <a16:creationId xmlns:a16="http://schemas.microsoft.com/office/drawing/2014/main" id="{9A9033C4-3F35-D396-1C15-EE9EC954DFC1}"/>
              </a:ext>
            </a:extLst>
          </p:cNvPr>
          <p:cNvSpPr/>
          <p:nvPr/>
        </p:nvSpPr>
        <p:spPr>
          <a:xfrm>
            <a:off x="0" y="0"/>
            <a:ext cx="12192000" cy="83661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3" name="Sidebar">
            <a:extLst>
              <a:ext uri="{FF2B5EF4-FFF2-40B4-BE49-F238E27FC236}">
                <a16:creationId xmlns:a16="http://schemas.microsoft.com/office/drawing/2014/main" id="{526074C3-3AB1-FE1E-97CC-EF903C571ED1}"/>
              </a:ext>
            </a:extLst>
          </p:cNvPr>
          <p:cNvSpPr/>
          <p:nvPr/>
        </p:nvSpPr>
        <p:spPr>
          <a:xfrm>
            <a:off x="0" y="0"/>
            <a:ext cx="334963" cy="83502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3">
            <a:extLst>
              <a:ext uri="{FF2B5EF4-FFF2-40B4-BE49-F238E27FC236}">
                <a16:creationId xmlns:a16="http://schemas.microsoft.com/office/drawing/2014/main" id="{EB474481-D284-C93E-B933-B47D5200442D}"/>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5" name="Tekstvak 9">
            <a:extLst>
              <a:ext uri="{FF2B5EF4-FFF2-40B4-BE49-F238E27FC236}">
                <a16:creationId xmlns:a16="http://schemas.microsoft.com/office/drawing/2014/main" id="{B4BADEF8-0E0A-D4F3-03D1-3E0A845FEC04}"/>
              </a:ext>
            </a:extLst>
          </p:cNvPr>
          <p:cNvSpPr txBox="1"/>
          <p:nvPr/>
        </p:nvSpPr>
        <p:spPr>
          <a:xfrm>
            <a:off x="349250" y="0"/>
            <a:ext cx="10283825" cy="836613"/>
          </a:xfrm>
          <a:prstGeom prst="rect">
            <a:avLst/>
          </a:prstGeom>
        </p:spPr>
        <p:txBody>
          <a:bodyPr lIns="216000" tIns="72000" rIns="0" bIns="0" anchor="ctr">
            <a:normAutofit/>
          </a:bodyPr>
          <a:lstStyle>
            <a:lvl1pPr>
              <a:lnSpc>
                <a:spcPct val="80000"/>
              </a:lnSpc>
              <a:spcBef>
                <a:spcPct val="0"/>
              </a:spcBef>
              <a:buNone/>
              <a:defRPr sz="2800" b="0" spc="-150" baseline="0">
                <a:solidFill>
                  <a:schemeClr val="bg1"/>
                </a:solidFill>
                <a:latin typeface="Aharoni" panose="02010803020104030203" pitchFamily="2" charset="-79"/>
                <a:ea typeface="Aharoni" panose="02010803020104030203" pitchFamily="2" charset="-79"/>
                <a:cs typeface="Aharoni" panose="02010803020104030203" pitchFamily="2" charset="-79"/>
              </a:defRPr>
            </a:lvl1pPr>
          </a:lstStyle>
          <a:p>
            <a:pPr eaLnBrk="1" fontAlgn="auto" hangingPunct="1">
              <a:spcAft>
                <a:spcPts val="0"/>
              </a:spcAft>
              <a:defRPr/>
            </a:pPr>
            <a:r>
              <a:rPr lang="nl-NL"/>
              <a:t>Legal Disclaimer</a:t>
            </a:r>
          </a:p>
        </p:txBody>
      </p:sp>
      <p:sp>
        <p:nvSpPr>
          <p:cNvPr id="6" name="Tekstvak 16">
            <a:extLst>
              <a:ext uri="{FF2B5EF4-FFF2-40B4-BE49-F238E27FC236}">
                <a16:creationId xmlns:a16="http://schemas.microsoft.com/office/drawing/2014/main" id="{40C3AD18-67B8-5D46-F4FC-24D68A904358}"/>
              </a:ext>
            </a:extLst>
          </p:cNvPr>
          <p:cNvSpPr txBox="1"/>
          <p:nvPr/>
        </p:nvSpPr>
        <p:spPr>
          <a:xfrm>
            <a:off x="334963" y="1268413"/>
            <a:ext cx="11522075" cy="5184775"/>
          </a:xfrm>
          <a:prstGeom prst="rect">
            <a:avLst/>
          </a:prstGeom>
        </p:spPr>
        <p:txBody>
          <a:bodyPr lIns="237600" tIns="0" rIns="0" bIns="0">
            <a:normAutofit/>
          </a:bodyPr>
          <a:lstStyle>
            <a:lvl1pPr indent="0">
              <a:lnSpc>
                <a:spcPct val="170000"/>
              </a:lnSpc>
              <a:spcBef>
                <a:spcPts val="1000"/>
              </a:spcBef>
              <a:buClr>
                <a:schemeClr val="accent6"/>
              </a:buClr>
              <a:buSzPct val="125000"/>
              <a:buFont typeface="System Font Regular"/>
              <a:buNone/>
              <a:tabLst/>
              <a:defRPr sz="2400" b="0" i="0">
                <a:solidFill>
                  <a:schemeClr val="tx1">
                    <a:lumMod val="65000"/>
                    <a:lumOff val="35000"/>
                  </a:schemeClr>
                </a:solidFill>
                <a:latin typeface="Franklin Gothic Book" panose="020B0503020102020204" pitchFamily="34" charset="0"/>
                <a:cs typeface="Arial" panose="020B0604020202020204" pitchFamily="34" charset="0"/>
              </a:defRPr>
            </a:lvl1pPr>
            <a:lvl2pPr marL="628650" indent="-357188">
              <a:lnSpc>
                <a:spcPct val="125000"/>
              </a:lnSpc>
              <a:spcBef>
                <a:spcPts val="500"/>
              </a:spcBef>
              <a:buClr>
                <a:schemeClr val="accent6"/>
              </a:buClr>
              <a:buSzPct val="125000"/>
              <a:buFont typeface="System Font Regular"/>
              <a:buChar char="●"/>
              <a:tabLst/>
              <a:defRPr sz="2000"/>
            </a:lvl2pPr>
            <a:lvl3pPr marL="942975" indent="-312738">
              <a:lnSpc>
                <a:spcPct val="125000"/>
              </a:lnSpc>
              <a:spcBef>
                <a:spcPts val="500"/>
              </a:spcBef>
              <a:buClr>
                <a:schemeClr val="accent6"/>
              </a:buClr>
              <a:buSzPct val="125000"/>
              <a:buFont typeface="System Font Regular"/>
              <a:buChar char="●"/>
              <a:tabLst/>
            </a:lvl3pPr>
            <a:lvl4pPr marL="1258888" indent="-322263">
              <a:lnSpc>
                <a:spcPct val="125000"/>
              </a:lnSpc>
              <a:spcBef>
                <a:spcPts val="500"/>
              </a:spcBef>
              <a:buClr>
                <a:schemeClr val="accent6"/>
              </a:buClr>
              <a:buSzPct val="125000"/>
              <a:buFont typeface="System Font Regular"/>
              <a:buChar char="●"/>
              <a:tabLst/>
              <a:defRPr sz="1600"/>
            </a:lvl4pPr>
            <a:lvl5pPr marL="1511300" indent="-260350">
              <a:lnSpc>
                <a:spcPct val="125000"/>
              </a:lnSpc>
              <a:spcBef>
                <a:spcPts val="500"/>
              </a:spcBef>
              <a:buClr>
                <a:schemeClr val="accent6"/>
              </a:buClr>
              <a:buSzPct val="125000"/>
              <a:buFont typeface="System Font Regular"/>
              <a:buChar char="●"/>
              <a:tabLst/>
              <a:defRPr sz="1600"/>
            </a:lvl5pPr>
            <a:lvl6pPr marL="2514600" indent="-228600">
              <a:lnSpc>
                <a:spcPct val="90000"/>
              </a:lnSpc>
              <a:spcBef>
                <a:spcPts val="500"/>
              </a:spcBef>
              <a:buFont typeface="Arial"/>
              <a:buChar char="•"/>
            </a:lvl6pPr>
            <a:lvl7pPr marL="2971800" indent="-228600">
              <a:lnSpc>
                <a:spcPct val="90000"/>
              </a:lnSpc>
              <a:spcBef>
                <a:spcPts val="500"/>
              </a:spcBef>
              <a:buFont typeface="Arial"/>
              <a:buChar char="•"/>
            </a:lvl7pPr>
            <a:lvl8pPr marL="3429000" indent="-228600">
              <a:lnSpc>
                <a:spcPct val="90000"/>
              </a:lnSpc>
              <a:spcBef>
                <a:spcPts val="500"/>
              </a:spcBef>
              <a:buFont typeface="Arial"/>
              <a:buChar char="•"/>
            </a:lvl8pPr>
            <a:lvl9pPr marL="3886200" indent="-228600">
              <a:lnSpc>
                <a:spcPct val="90000"/>
              </a:lnSpc>
              <a:spcBef>
                <a:spcPts val="500"/>
              </a:spcBef>
              <a:buFont typeface="Arial"/>
              <a:buChar char="•"/>
            </a:lvl9pPr>
          </a:lstStyle>
          <a:p>
            <a:pPr eaLnBrk="1" fontAlgn="auto" hangingPunct="1">
              <a:spcAft>
                <a:spcPts val="0"/>
              </a:spcAft>
              <a:defRPr/>
            </a:pPr>
            <a:r>
              <a:rPr lang="en-GB" sz="1500"/>
              <a:t>The information in this presentation is confidential and proprietary to Ideo and may not be disclosed without the permission of Ideo. This presentation is not subject to your license agreement or any other service or subscription agreement with Ideo. Ideo has no obligations to pursue any course of business outlined in this document or any related presentation or do develop or release any functionality mentioned therein. This document, or any related presentation and Ideo ́s strategy and future developments, products and or platforms directions and functionality are all subject to change and may be changed by Ideo at anytime for any reason without notice. The information in this document is not a commitment, promise or legal obligation to deliver any material, code or functionality. This document is provided without a warranty of any kind, either express or implied, including but not limited to, the implied warranties of merchantability, fitness for particular purpose, or non-infringement. This document is for informational purposes and may not be incorporated into a contract. Ideo assumes no responsibility for errors or omissions in this document, except if such damages were caused by Ideo ́s wilful misconduct or negligence. </a:t>
            </a:r>
          </a:p>
          <a:p>
            <a:pPr eaLnBrk="1" fontAlgn="auto" hangingPunct="1">
              <a:spcAft>
                <a:spcPts val="0"/>
              </a:spcAft>
              <a:defRPr/>
            </a:pPr>
            <a:r>
              <a:rPr lang="en-GB" sz="1500"/>
              <a:t>All forward-looking statements are subject to various risks and uncertainties that could actually result to differ materially from expectations. Readers are cautioned not to place undue reliance on these forward-looking statements, which speak only as of their dates, and they should not be relied upon in making purchasing decisions.</a:t>
            </a:r>
          </a:p>
          <a:p>
            <a:pPr eaLnBrk="1" fontAlgn="auto" hangingPunct="1">
              <a:spcAft>
                <a:spcPts val="0"/>
              </a:spcAft>
              <a:defRPr/>
            </a:pPr>
            <a:endParaRPr lang="nl-NL" sz="1500"/>
          </a:p>
        </p:txBody>
      </p:sp>
      <p:pic>
        <p:nvPicPr>
          <p:cNvPr id="7" name="Picture 8" descr="A black background with white text&#10;&#10;Description automatically generated">
            <a:extLst>
              <a:ext uri="{FF2B5EF4-FFF2-40B4-BE49-F238E27FC236}">
                <a16:creationId xmlns:a16="http://schemas.microsoft.com/office/drawing/2014/main" id="{17529396-F961-16B7-D61A-4FFD1B456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00" y="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7752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Bar, Bullets Dark">
    <p:bg>
      <p:bgPr>
        <a:solidFill>
          <a:schemeClr val="accent2"/>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641C7C0D-B20B-C799-5DA0-095BBD7F8BBE}"/>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Sidebar">
            <a:extLst>
              <a:ext uri="{FF2B5EF4-FFF2-40B4-BE49-F238E27FC236}">
                <a16:creationId xmlns:a16="http://schemas.microsoft.com/office/drawing/2014/main" id="{A6CE43AC-BEB7-DF86-E9A2-954DDA03EAB9}"/>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5" name="TextBox 5">
            <a:extLst>
              <a:ext uri="{FF2B5EF4-FFF2-40B4-BE49-F238E27FC236}">
                <a16:creationId xmlns:a16="http://schemas.microsoft.com/office/drawing/2014/main" id="{829B5AAA-7B0C-FDBB-E8B7-754EC59AF8DC}"/>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bg1"/>
                </a:solidFill>
                <a:latin typeface="Arial" panose="020B0604020202020204" pitchFamily="34" charset="0"/>
              </a:defRPr>
            </a:lvl1pPr>
            <a:lvl2pPr marL="742950" indent="-285750">
              <a:defRPr>
                <a:solidFill>
                  <a:schemeClr val="bg1"/>
                </a:solidFill>
                <a:latin typeface="Arial" panose="020B0604020202020204" pitchFamily="34" charset="0"/>
              </a:defRPr>
            </a:lvl2pPr>
            <a:lvl3pPr marL="1143000" indent="-228600">
              <a:defRPr>
                <a:solidFill>
                  <a:schemeClr val="bg1"/>
                </a:solidFill>
                <a:latin typeface="Arial" panose="020B0604020202020204" pitchFamily="34" charset="0"/>
              </a:defRPr>
            </a:lvl3pPr>
            <a:lvl4pPr marL="1600200" indent="-228600">
              <a:defRPr>
                <a:solidFill>
                  <a:schemeClr val="bg1"/>
                </a:solidFill>
                <a:latin typeface="Arial" panose="020B0604020202020204" pitchFamily="34" charset="0"/>
              </a:defRPr>
            </a:lvl4pPr>
            <a:lvl5pPr marL="2057400" indent="-228600">
              <a:defRPr>
                <a:solidFill>
                  <a:schemeClr val="bg1"/>
                </a:solidFill>
                <a:latin typeface="Arial" panose="020B0604020202020204" pitchFamily="34" charset="0"/>
              </a:defRPr>
            </a:lvl5pPr>
            <a:lvl6pPr marL="2514600" indent="-228600" fontAlgn="base">
              <a:spcBef>
                <a:spcPct val="0"/>
              </a:spcBef>
              <a:spcAft>
                <a:spcPct val="0"/>
              </a:spcAft>
              <a:defRPr>
                <a:solidFill>
                  <a:schemeClr val="bg1"/>
                </a:solidFill>
                <a:latin typeface="Arial" panose="020B0604020202020204" pitchFamily="34" charset="0"/>
              </a:defRPr>
            </a:lvl6pPr>
            <a:lvl7pPr marL="2971800" indent="-228600" fontAlgn="base">
              <a:spcBef>
                <a:spcPct val="0"/>
              </a:spcBef>
              <a:spcAft>
                <a:spcPct val="0"/>
              </a:spcAft>
              <a:defRPr>
                <a:solidFill>
                  <a:schemeClr val="bg1"/>
                </a:solidFill>
                <a:latin typeface="Arial" panose="020B0604020202020204" pitchFamily="34" charset="0"/>
              </a:defRPr>
            </a:lvl7pPr>
            <a:lvl8pPr marL="3429000" indent="-228600" fontAlgn="base">
              <a:spcBef>
                <a:spcPct val="0"/>
              </a:spcBef>
              <a:spcAft>
                <a:spcPct val="0"/>
              </a:spcAft>
              <a:defRPr>
                <a:solidFill>
                  <a:schemeClr val="bg1"/>
                </a:solidFill>
                <a:latin typeface="Arial" panose="020B0604020202020204" pitchFamily="34" charset="0"/>
              </a:defRPr>
            </a:lvl8pPr>
            <a:lvl9pPr marL="3886200" indent="-228600" fontAlgn="base">
              <a:spcBef>
                <a:spcPct val="0"/>
              </a:spcBef>
              <a:spcAft>
                <a:spcPct val="0"/>
              </a:spcAft>
              <a:defRPr>
                <a:solidFill>
                  <a:schemeClr val="bg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7" name="Picture 6" descr="A blue and black logo&#10;&#10;Description automatically generated">
            <a:extLst>
              <a:ext uri="{FF2B5EF4-FFF2-40B4-BE49-F238E27FC236}">
                <a16:creationId xmlns:a16="http://schemas.microsoft.com/office/drawing/2014/main" id="{6CC468EF-D92B-C410-554F-D447C5346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198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3"/>
          <p:cNvSpPr>
            <a:spLocks noGrp="1"/>
          </p:cNvSpPr>
          <p:nvPr>
            <p:ph type="title"/>
          </p:nvPr>
        </p:nvSpPr>
        <p:spPr>
          <a:xfrm>
            <a:off x="334963" y="1"/>
            <a:ext cx="11090275"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717074"/>
            <a:ext cx="5406903" cy="4304314"/>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9" name="Text Placeholder 5"/>
          <p:cNvSpPr>
            <a:spLocks noGrp="1"/>
          </p:cNvSpPr>
          <p:nvPr>
            <p:ph type="body" idx="12"/>
          </p:nvPr>
        </p:nvSpPr>
        <p:spPr>
          <a:xfrm>
            <a:off x="349371" y="835200"/>
            <a:ext cx="5406903" cy="881874"/>
          </a:xfrm>
        </p:spPr>
        <p:txBody>
          <a:bodyPr tIns="237600" bIns="237600">
            <a:spAutoFit/>
          </a:bodyPr>
          <a:lstStyle>
            <a:lvl1pPr marL="0" indent="0">
              <a:buNone/>
              <a:defRPr sz="2200">
                <a:solidFill>
                  <a:schemeClr val="accent1"/>
                </a:solidFill>
                <a:latin typeface="Aharoni" panose="02010803020104030203" pitchFamily="2" charset="-79"/>
                <a:cs typeface="Aharoni" panose="02010803020104030203" pitchFamily="2" charset="-79"/>
              </a:defRPr>
            </a:lvl1pPr>
          </a:lstStyle>
          <a:p>
            <a:pPr lvl="0"/>
            <a:r>
              <a:rPr lang="en-US"/>
              <a:t>Click to edit Master text styles</a:t>
            </a:r>
          </a:p>
        </p:txBody>
      </p:sp>
      <p:sp>
        <p:nvSpPr>
          <p:cNvPr id="14" name="Text Placeholder 5"/>
          <p:cNvSpPr>
            <a:spLocks noGrp="1"/>
          </p:cNvSpPr>
          <p:nvPr>
            <p:ph type="body" idx="13"/>
          </p:nvPr>
        </p:nvSpPr>
        <p:spPr>
          <a:xfrm>
            <a:off x="6096001" y="1717074"/>
            <a:ext cx="5329238" cy="4304314"/>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15" name="Text Placeholder 5"/>
          <p:cNvSpPr>
            <a:spLocks noGrp="1"/>
          </p:cNvSpPr>
          <p:nvPr>
            <p:ph type="body" idx="14"/>
          </p:nvPr>
        </p:nvSpPr>
        <p:spPr>
          <a:xfrm>
            <a:off x="6096001" y="835200"/>
            <a:ext cx="5329238" cy="881874"/>
          </a:xfrm>
        </p:spPr>
        <p:txBody>
          <a:bodyPr tIns="237600" bIns="237600">
            <a:spAutoFit/>
          </a:bodyPr>
          <a:lstStyle>
            <a:lvl1pPr marL="0" indent="0">
              <a:buNone/>
              <a:defRPr sz="2200">
                <a:solidFill>
                  <a:schemeClr val="accent1"/>
                </a:solidFill>
                <a:latin typeface="Aharoni" panose="02010803020104030203" pitchFamily="2" charset="-79"/>
                <a:cs typeface="Aharoni" panose="02010803020104030203" pitchFamily="2" charset="-79"/>
              </a:defRPr>
            </a:lvl1pPr>
          </a:lstStyle>
          <a:p>
            <a:pPr lvl="0"/>
            <a:r>
              <a:rPr lang="en-US"/>
              <a:t>Click to edit Master text styles</a:t>
            </a:r>
          </a:p>
        </p:txBody>
      </p:sp>
    </p:spTree>
    <p:extLst>
      <p:ext uri="{BB962C8B-B14F-4D97-AF65-F5344CB8AC3E}">
        <p14:creationId xmlns:p14="http://schemas.microsoft.com/office/powerpoint/2010/main" val="3225775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Bar, Bullets Dark">
    <p:bg>
      <p:bgPr>
        <a:solidFill>
          <a:schemeClr val="accent2"/>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1FD2C952-4559-08D6-54A9-C28F3DFE1F3A}"/>
              </a:ext>
            </a:extLst>
          </p:cNvPr>
          <p:cNvSpPr/>
          <p:nvPr/>
        </p:nvSpPr>
        <p:spPr>
          <a:xfrm>
            <a:off x="0" y="0"/>
            <a:ext cx="12192000" cy="835025"/>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AD8CD1D0-3F6E-9CE5-729C-C679C513579F}"/>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bg1"/>
                </a:solidFill>
                <a:latin typeface="Arial" panose="020B0604020202020204" pitchFamily="34" charset="0"/>
              </a:defRPr>
            </a:lvl1pPr>
            <a:lvl2pPr marL="742950" indent="-285750">
              <a:defRPr>
                <a:solidFill>
                  <a:schemeClr val="bg1"/>
                </a:solidFill>
                <a:latin typeface="Arial" panose="020B0604020202020204" pitchFamily="34" charset="0"/>
              </a:defRPr>
            </a:lvl2pPr>
            <a:lvl3pPr marL="1143000" indent="-228600">
              <a:defRPr>
                <a:solidFill>
                  <a:schemeClr val="bg1"/>
                </a:solidFill>
                <a:latin typeface="Arial" panose="020B0604020202020204" pitchFamily="34" charset="0"/>
              </a:defRPr>
            </a:lvl3pPr>
            <a:lvl4pPr marL="1600200" indent="-228600">
              <a:defRPr>
                <a:solidFill>
                  <a:schemeClr val="bg1"/>
                </a:solidFill>
                <a:latin typeface="Arial" panose="020B0604020202020204" pitchFamily="34" charset="0"/>
              </a:defRPr>
            </a:lvl4pPr>
            <a:lvl5pPr marL="2057400" indent="-228600">
              <a:defRPr>
                <a:solidFill>
                  <a:schemeClr val="bg1"/>
                </a:solidFill>
                <a:latin typeface="Arial" panose="020B0604020202020204" pitchFamily="34" charset="0"/>
              </a:defRPr>
            </a:lvl5pPr>
            <a:lvl6pPr marL="2514600" indent="-228600" fontAlgn="base">
              <a:spcBef>
                <a:spcPct val="0"/>
              </a:spcBef>
              <a:spcAft>
                <a:spcPct val="0"/>
              </a:spcAft>
              <a:defRPr>
                <a:solidFill>
                  <a:schemeClr val="bg1"/>
                </a:solidFill>
                <a:latin typeface="Arial" panose="020B0604020202020204" pitchFamily="34" charset="0"/>
              </a:defRPr>
            </a:lvl6pPr>
            <a:lvl7pPr marL="2971800" indent="-228600" fontAlgn="base">
              <a:spcBef>
                <a:spcPct val="0"/>
              </a:spcBef>
              <a:spcAft>
                <a:spcPct val="0"/>
              </a:spcAft>
              <a:defRPr>
                <a:solidFill>
                  <a:schemeClr val="bg1"/>
                </a:solidFill>
                <a:latin typeface="Arial" panose="020B0604020202020204" pitchFamily="34" charset="0"/>
              </a:defRPr>
            </a:lvl7pPr>
            <a:lvl8pPr marL="3429000" indent="-228600" fontAlgn="base">
              <a:spcBef>
                <a:spcPct val="0"/>
              </a:spcBef>
              <a:spcAft>
                <a:spcPct val="0"/>
              </a:spcAft>
              <a:defRPr>
                <a:solidFill>
                  <a:schemeClr val="bg1"/>
                </a:solidFill>
                <a:latin typeface="Arial" panose="020B0604020202020204" pitchFamily="34" charset="0"/>
              </a:defRPr>
            </a:lvl8pPr>
            <a:lvl9pPr marL="3886200" indent="-228600" fontAlgn="base">
              <a:spcBef>
                <a:spcPct val="0"/>
              </a:spcBef>
              <a:spcAft>
                <a:spcPct val="0"/>
              </a:spcAft>
              <a:defRPr>
                <a:solidFill>
                  <a:schemeClr val="bg1"/>
                </a:solidFill>
                <a:latin typeface="Arial" panose="020B0604020202020204" pitchFamily="34" charset="0"/>
              </a:defRPr>
            </a:lvl9pPr>
          </a:lstStyle>
          <a:p>
            <a:pPr eaLnBrk="1" hangingPunct="1">
              <a:defRPr/>
            </a:pPr>
            <a:endParaRPr lang="en-NL" altLang="en-NL" sz="2400">
              <a:solidFill>
                <a:schemeClr val="bg1"/>
              </a:solidFill>
            </a:endParaRPr>
          </a:p>
        </p:txBody>
      </p:sp>
      <p:sp>
        <p:nvSpPr>
          <p:cNvPr id="5" name="Sidebar">
            <a:extLst>
              <a:ext uri="{FF2B5EF4-FFF2-40B4-BE49-F238E27FC236}">
                <a16:creationId xmlns:a16="http://schemas.microsoft.com/office/drawing/2014/main" id="{D7B97CD0-308D-A930-D2A6-5006A4623926}"/>
              </a:ext>
            </a:extLst>
          </p:cNvPr>
          <p:cNvSpPr/>
          <p:nvPr/>
        </p:nvSpPr>
        <p:spPr>
          <a:xfrm>
            <a:off x="0" y="0"/>
            <a:ext cx="334963" cy="835025"/>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pic>
        <p:nvPicPr>
          <p:cNvPr id="7" name="Picture 6" descr="A blue and black logo&#10;&#10;Description automatically generated">
            <a:extLst>
              <a:ext uri="{FF2B5EF4-FFF2-40B4-BE49-F238E27FC236}">
                <a16:creationId xmlns:a16="http://schemas.microsoft.com/office/drawing/2014/main" id="{A3A0D26F-806E-3DB7-8ECD-E5ACA73C2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1980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miter lim="800000"/>
                <a:headEnd/>
                <a:tailEnd/>
              </a14:hiddenLine>
            </a:ext>
          </a:extLst>
        </p:spPr>
      </p:pic>
      <p:sp>
        <p:nvSpPr>
          <p:cNvPr id="2" name="Title Placeholder 3"/>
          <p:cNvSpPr>
            <a:spLocks noGrp="1"/>
          </p:cNvSpPr>
          <p:nvPr>
            <p:ph type="title"/>
          </p:nvPr>
        </p:nvSpPr>
        <p:spPr>
          <a:xfrm>
            <a:off x="334964" y="1"/>
            <a:ext cx="11522074" cy="836611"/>
          </a:xfrm>
          <a:prstGeom prst="rect">
            <a:avLst/>
          </a:prstGeom>
        </p:spPr>
        <p:txBody>
          <a:bodyPr lIns="216000" tIns="72000" rIns="0" bIns="0"/>
          <a:lstStyle>
            <a:lvl1pPr>
              <a:defRPr sz="2800">
                <a:solidFill>
                  <a:schemeClr val="bg1"/>
                </a:solidFill>
              </a:defRPr>
            </a:lvl1pPr>
          </a:lstStyle>
          <a:p>
            <a:r>
              <a:rPr lang="en-US"/>
              <a:t>Click to edit Master title style</a:t>
            </a:r>
            <a:endParaRPr lang="en-NL"/>
          </a:p>
        </p:txBody>
      </p:sp>
      <p:sp>
        <p:nvSpPr>
          <p:cNvPr id="6" name="Text Placeholder 5"/>
          <p:cNvSpPr>
            <a:spLocks noGrp="1"/>
          </p:cNvSpPr>
          <p:nvPr>
            <p:ph type="body" idx="10"/>
          </p:nvPr>
        </p:nvSpPr>
        <p:spPr>
          <a:xfrm>
            <a:off x="349371" y="1268413"/>
            <a:ext cx="10967915" cy="475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Tree>
    <p:extLst>
      <p:ext uri="{BB962C8B-B14F-4D97-AF65-F5344CB8AC3E}">
        <p14:creationId xmlns:p14="http://schemas.microsoft.com/office/powerpoint/2010/main" val="19736026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Bar, Bullets">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0" y="0"/>
            <a:ext cx="12192000" cy="8352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7" name="Sidebar">
            <a:extLst>
              <a:ext uri="{FF2B5EF4-FFF2-40B4-BE49-F238E27FC236}">
                <a16:creationId xmlns:a16="http://schemas.microsoft.com/office/drawing/2014/main" id="{70FF57F2-6216-27B2-FE99-9D24077D9EDF}"/>
              </a:ext>
            </a:extLst>
          </p:cNvPr>
          <p:cNvSpPr/>
          <p:nvPr userDrawn="1"/>
        </p:nvSpPr>
        <p:spPr>
          <a:xfrm>
            <a:off x="0" y="0"/>
            <a:ext cx="334963" cy="8352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349372" y="1"/>
            <a:ext cx="10967916" cy="836611"/>
          </a:xfrm>
          <a:prstGeom prst="rect">
            <a:avLst/>
          </a:prstGeom>
        </p:spPr>
        <p:txBody>
          <a:bodyPr vert="horz" lIns="216000" tIns="72000" rIns="0" bIns="0" rtlCol="0" anchor="ctr">
            <a:normAutofit/>
          </a:bodyPr>
          <a:lstStyle>
            <a:lvl1pPr>
              <a:defRPr sz="2800">
                <a:solidFill>
                  <a:schemeClr val="bg1"/>
                </a:solidFill>
              </a:defRPr>
            </a:lvl1pPr>
          </a:lstStyle>
          <a:p>
            <a:endParaRPr lang="en-NL"/>
          </a:p>
        </p:txBody>
      </p:sp>
      <p:sp>
        <p:nvSpPr>
          <p:cNvPr id="6" name="Text Placeholder 5">
            <a:extLst>
              <a:ext uri="{FF2B5EF4-FFF2-40B4-BE49-F238E27FC236}">
                <a16:creationId xmlns:a16="http://schemas.microsoft.com/office/drawing/2014/main" id="{E90C79D9-BD2E-03C2-DA56-F1B458A115CE}"/>
              </a:ext>
            </a:extLst>
          </p:cNvPr>
          <p:cNvSpPr>
            <a:spLocks noGrp="1"/>
          </p:cNvSpPr>
          <p:nvPr>
            <p:ph type="body" idx="10"/>
          </p:nvPr>
        </p:nvSpPr>
        <p:spPr>
          <a:xfrm>
            <a:off x="349371" y="1268413"/>
            <a:ext cx="10967915" cy="4752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9490" y="6291188"/>
            <a:ext cx="834546" cy="324000"/>
          </a:xfrm>
          <a:prstGeom prst="rect">
            <a:avLst/>
          </a:prstGeom>
        </p:spPr>
      </p:pic>
      <p:pic>
        <p:nvPicPr>
          <p:cNvPr id="9" name="Picture 2" descr="SAP logo vector download free SVG PNG">
            <a:extLst>
              <a:ext uri="{FF2B5EF4-FFF2-40B4-BE49-F238E27FC236}">
                <a16:creationId xmlns:a16="http://schemas.microsoft.com/office/drawing/2014/main" id="{F208BE11-338D-F8D9-84B4-1657A53E397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31310" y="6097588"/>
            <a:ext cx="7112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5122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Block, Bullets (4/6)">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0" y="0"/>
            <a:ext cx="5411788"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766762" y="836613"/>
            <a:ext cx="3960813" cy="5184775"/>
          </a:xfrm>
          <a:prstGeom prst="rect">
            <a:avLst/>
          </a:prstGeom>
        </p:spPr>
        <p:txBody>
          <a:bodyPr vert="horz" lIns="0" tIns="0" rIns="0" bIns="0" rtlCol="0" anchor="ctr">
            <a:normAutofit/>
          </a:bodyPr>
          <a:lstStyle>
            <a:lvl1pPr>
              <a:defRPr sz="4000">
                <a:solidFill>
                  <a:schemeClr val="bg1"/>
                </a:solidFill>
              </a:defRPr>
            </a:lvl1pPr>
          </a:lstStyle>
          <a:p>
            <a:endParaRPr lang="en-NL"/>
          </a:p>
        </p:txBody>
      </p:sp>
      <p:sp>
        <p:nvSpPr>
          <p:cNvPr id="6" name="Text Placeholder 5">
            <a:extLst>
              <a:ext uri="{FF2B5EF4-FFF2-40B4-BE49-F238E27FC236}">
                <a16:creationId xmlns:a16="http://schemas.microsoft.com/office/drawing/2014/main" id="{E90C79D9-BD2E-03C2-DA56-F1B458A115CE}"/>
              </a:ext>
            </a:extLst>
          </p:cNvPr>
          <p:cNvSpPr>
            <a:spLocks noGrp="1"/>
          </p:cNvSpPr>
          <p:nvPr>
            <p:ph type="body" idx="10"/>
          </p:nvPr>
        </p:nvSpPr>
        <p:spPr>
          <a:xfrm>
            <a:off x="6096000" y="404813"/>
            <a:ext cx="5761037" cy="6048375"/>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spTree>
    <p:extLst>
      <p:ext uri="{BB962C8B-B14F-4D97-AF65-F5344CB8AC3E}">
        <p14:creationId xmlns:p14="http://schemas.microsoft.com/office/powerpoint/2010/main" val="35580491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Bar, Bullets, Image (5/5)">
    <p:bg>
      <p:bgPr>
        <a:solidFill>
          <a:schemeClr val="bg1"/>
        </a:solidFill>
        <a:effectLst/>
      </p:bgPr>
    </p:bg>
    <p:spTree>
      <p:nvGrpSpPr>
        <p:cNvPr id="1" name=""/>
        <p:cNvGrpSpPr/>
        <p:nvPr/>
      </p:nvGrpSpPr>
      <p:grpSpPr>
        <a:xfrm>
          <a:off x="0" y="0"/>
          <a:ext cx="0" cy="0"/>
          <a:chOff x="0" y="0"/>
          <a:chExt cx="0" cy="0"/>
        </a:xfrm>
      </p:grpSpPr>
      <p:sp>
        <p:nvSpPr>
          <p:cNvPr id="7" name="Sidebar">
            <a:extLst>
              <a:ext uri="{FF2B5EF4-FFF2-40B4-BE49-F238E27FC236}">
                <a16:creationId xmlns:a16="http://schemas.microsoft.com/office/drawing/2014/main" id="{70FF57F2-6216-27B2-FE99-9D24077D9EDF}"/>
              </a:ext>
            </a:extLst>
          </p:cNvPr>
          <p:cNvSpPr/>
          <p:nvPr userDrawn="1"/>
        </p:nvSpPr>
        <p:spPr>
          <a:xfrm>
            <a:off x="0" y="0"/>
            <a:ext cx="334963" cy="836612"/>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334963" y="1"/>
            <a:ext cx="5746628" cy="836611"/>
          </a:xfrm>
          <a:prstGeom prst="rect">
            <a:avLst/>
          </a:prstGeom>
        </p:spPr>
        <p:txBody>
          <a:bodyPr vert="horz" lIns="216000" tIns="72000" rIns="216000" bIns="0" rtlCol="0" anchor="ctr">
            <a:normAutofit/>
          </a:bodyPr>
          <a:lstStyle>
            <a:lvl1pPr>
              <a:defRPr sz="2800">
                <a:solidFill>
                  <a:schemeClr val="accent2"/>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9490" y="6291188"/>
            <a:ext cx="834546" cy="324000"/>
          </a:xfrm>
          <a:prstGeom prst="rect">
            <a:avLst/>
          </a:prstGeom>
        </p:spPr>
      </p:pic>
      <p:sp>
        <p:nvSpPr>
          <p:cNvPr id="8" name="Text Placeholder 5">
            <a:extLst>
              <a:ext uri="{FF2B5EF4-FFF2-40B4-BE49-F238E27FC236}">
                <a16:creationId xmlns:a16="http://schemas.microsoft.com/office/drawing/2014/main" id="{36D7489D-C3CD-67DE-77CD-F1D3A88DB868}"/>
              </a:ext>
            </a:extLst>
          </p:cNvPr>
          <p:cNvSpPr>
            <a:spLocks noGrp="1"/>
          </p:cNvSpPr>
          <p:nvPr>
            <p:ph type="body" idx="10"/>
          </p:nvPr>
        </p:nvSpPr>
        <p:spPr>
          <a:xfrm>
            <a:off x="334964" y="1268412"/>
            <a:ext cx="5746627" cy="4752975"/>
          </a:xfrm>
        </p:spPr>
        <p:txBody>
          <a:bodyPr rIns="475200" anchor="t"/>
          <a:lstStyle>
            <a:lvl1pPr marL="342900" indent="-342900">
              <a:buFont typeface="Arial" panose="020B0604020202020204" pitchFamily="34" charset="0"/>
              <a:buChar char="•"/>
              <a:defRPr/>
            </a:lvl1pPr>
            <a:lvl2pPr marL="614362" indent="-342900">
              <a:buFont typeface="Arial" panose="020B0604020202020204" pitchFamily="34" charset="0"/>
              <a:buChar char="•"/>
              <a:defRPr/>
            </a:lvl2pPr>
            <a:lvl3pPr marL="915987" indent="-285750">
              <a:buFont typeface="Arial" panose="020B0604020202020204" pitchFamily="34" charset="0"/>
              <a:buChar char="•"/>
              <a:defRPr/>
            </a:lvl3pPr>
            <a:lvl4pPr marL="1222375" indent="-285750">
              <a:buFont typeface="Arial" panose="020B0604020202020204" pitchFamily="34" charset="0"/>
              <a:buChar char="•"/>
              <a:defRPr/>
            </a:lvl4pPr>
            <a:lvl5pPr marL="1536700" indent="-285750">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10" name="Picture Placeholder 9">
            <a:extLst>
              <a:ext uri="{FF2B5EF4-FFF2-40B4-BE49-F238E27FC236}">
                <a16:creationId xmlns:a16="http://schemas.microsoft.com/office/drawing/2014/main" id="{FBED0C32-CB88-029D-F504-A764648E1EA6}"/>
              </a:ext>
            </a:extLst>
          </p:cNvPr>
          <p:cNvSpPr>
            <a:spLocks noGrp="1"/>
          </p:cNvSpPr>
          <p:nvPr>
            <p:ph type="pic" sz="quarter" idx="11"/>
          </p:nvPr>
        </p:nvSpPr>
        <p:spPr>
          <a:xfrm>
            <a:off x="6110411" y="-1"/>
            <a:ext cx="6081589" cy="6858001"/>
          </a:xfrm>
        </p:spPr>
        <p:txBody>
          <a:bodyPr/>
          <a:lstStyle/>
          <a:p>
            <a:endParaRPr lang="en-NL"/>
          </a:p>
        </p:txBody>
      </p:sp>
      <p:pic>
        <p:nvPicPr>
          <p:cNvPr id="6" name="Picture 2" descr="SAP logo vector download free SVG PNG">
            <a:extLst>
              <a:ext uri="{FF2B5EF4-FFF2-40B4-BE49-F238E27FC236}">
                <a16:creationId xmlns:a16="http://schemas.microsoft.com/office/drawing/2014/main" id="{B8790B70-7FF0-0FC1-9D5C-8DD2673C4D1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31310" y="6097588"/>
            <a:ext cx="7112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8443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Bar, Bullets, Image (8/2)">
    <p:bg>
      <p:bgPr>
        <a:solidFill>
          <a:schemeClr val="bg1"/>
        </a:solidFill>
        <a:effectLst/>
      </p:bgPr>
    </p:bg>
    <p:spTree>
      <p:nvGrpSpPr>
        <p:cNvPr id="1" name=""/>
        <p:cNvGrpSpPr/>
        <p:nvPr/>
      </p:nvGrpSpPr>
      <p:grpSpPr>
        <a:xfrm>
          <a:off x="0" y="0"/>
          <a:ext cx="0" cy="0"/>
          <a:chOff x="0" y="0"/>
          <a:chExt cx="0" cy="0"/>
        </a:xfrm>
      </p:grpSpPr>
      <p:sp>
        <p:nvSpPr>
          <p:cNvPr id="7" name="Sidebar">
            <a:extLst>
              <a:ext uri="{FF2B5EF4-FFF2-40B4-BE49-F238E27FC236}">
                <a16:creationId xmlns:a16="http://schemas.microsoft.com/office/drawing/2014/main" id="{70FF57F2-6216-27B2-FE99-9D24077D9EDF}"/>
              </a:ext>
            </a:extLst>
          </p:cNvPr>
          <p:cNvSpPr/>
          <p:nvPr userDrawn="1"/>
        </p:nvSpPr>
        <p:spPr>
          <a:xfrm>
            <a:off x="0" y="0"/>
            <a:ext cx="334963" cy="836612"/>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accent1"/>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334963" y="1"/>
            <a:ext cx="5746628" cy="836611"/>
          </a:xfrm>
          <a:prstGeom prst="rect">
            <a:avLst/>
          </a:prstGeom>
        </p:spPr>
        <p:txBody>
          <a:bodyPr vert="horz" lIns="216000" tIns="72000" rIns="216000" bIns="0" rtlCol="0" anchor="ctr">
            <a:normAutofit/>
          </a:bodyPr>
          <a:lstStyle>
            <a:lvl1pPr>
              <a:defRPr sz="2800">
                <a:solidFill>
                  <a:schemeClr val="accent2"/>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9490" y="6291188"/>
            <a:ext cx="834546" cy="324000"/>
          </a:xfrm>
          <a:prstGeom prst="rect">
            <a:avLst/>
          </a:prstGeom>
        </p:spPr>
      </p:pic>
      <p:sp>
        <p:nvSpPr>
          <p:cNvPr id="8" name="Text Placeholder 5">
            <a:extLst>
              <a:ext uri="{FF2B5EF4-FFF2-40B4-BE49-F238E27FC236}">
                <a16:creationId xmlns:a16="http://schemas.microsoft.com/office/drawing/2014/main" id="{36D7489D-C3CD-67DE-77CD-F1D3A88DB868}"/>
              </a:ext>
            </a:extLst>
          </p:cNvPr>
          <p:cNvSpPr>
            <a:spLocks noGrp="1"/>
          </p:cNvSpPr>
          <p:nvPr>
            <p:ph type="body" idx="10"/>
          </p:nvPr>
        </p:nvSpPr>
        <p:spPr>
          <a:xfrm>
            <a:off x="334964" y="1268412"/>
            <a:ext cx="9423639" cy="4752975"/>
          </a:xfrm>
        </p:spPr>
        <p:txBody>
          <a:bodyPr rIns="475200" anchor="t"/>
          <a:lstStyle>
            <a:lvl1pPr marL="342900" indent="-342900">
              <a:buFont typeface="Arial" panose="020B0604020202020204" pitchFamily="34" charset="0"/>
              <a:buChar char="•"/>
              <a:defRPr/>
            </a:lvl1pPr>
            <a:lvl2pPr marL="614362" indent="-342900">
              <a:buFont typeface="Arial" panose="020B0604020202020204" pitchFamily="34" charset="0"/>
              <a:buChar char="•"/>
              <a:defRPr/>
            </a:lvl2pPr>
            <a:lvl3pPr marL="915987" indent="-285750">
              <a:buFont typeface="Arial" panose="020B0604020202020204" pitchFamily="34" charset="0"/>
              <a:buChar char="•"/>
              <a:defRPr/>
            </a:lvl3pPr>
            <a:lvl4pPr marL="1222375" indent="-285750">
              <a:buFont typeface="Arial" panose="020B0604020202020204" pitchFamily="34" charset="0"/>
              <a:buChar char="•"/>
              <a:defRPr/>
            </a:lvl4pPr>
            <a:lvl5pPr marL="1536700" indent="-285750">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10" name="Picture Placeholder 9">
            <a:extLst>
              <a:ext uri="{FF2B5EF4-FFF2-40B4-BE49-F238E27FC236}">
                <a16:creationId xmlns:a16="http://schemas.microsoft.com/office/drawing/2014/main" id="{FBED0C32-CB88-029D-F504-A764648E1EA6}"/>
              </a:ext>
            </a:extLst>
          </p:cNvPr>
          <p:cNvSpPr>
            <a:spLocks noGrp="1"/>
          </p:cNvSpPr>
          <p:nvPr>
            <p:ph type="pic" sz="quarter" idx="11"/>
          </p:nvPr>
        </p:nvSpPr>
        <p:spPr>
          <a:xfrm>
            <a:off x="9758603" y="-1"/>
            <a:ext cx="2433398" cy="6858001"/>
          </a:xfrm>
        </p:spPr>
        <p:txBody>
          <a:bodyPr/>
          <a:lstStyle/>
          <a:p>
            <a:endParaRPr lang="en-NL"/>
          </a:p>
        </p:txBody>
      </p:sp>
      <p:pic>
        <p:nvPicPr>
          <p:cNvPr id="6" name="Picture 2" descr="SAP logo vector download free SVG PNG">
            <a:extLst>
              <a:ext uri="{FF2B5EF4-FFF2-40B4-BE49-F238E27FC236}">
                <a16:creationId xmlns:a16="http://schemas.microsoft.com/office/drawing/2014/main" id="{32698C5F-C1EE-1B64-911A-4E9568810A0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31310" y="6097588"/>
            <a:ext cx="7112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252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Block, Image (4/6)">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0" y="0"/>
            <a:ext cx="5411788"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766762" y="836613"/>
            <a:ext cx="3960813" cy="5184775"/>
          </a:xfrm>
          <a:prstGeom prst="rect">
            <a:avLst/>
          </a:prstGeom>
        </p:spPr>
        <p:txBody>
          <a:bodyPr vert="horz" lIns="0" tIns="0" rIns="0" bIns="0" rtlCol="0" anchor="ctr">
            <a:normAutofit/>
          </a:bodyPr>
          <a:lstStyle>
            <a:lvl1pPr>
              <a:defRPr sz="4000">
                <a:solidFill>
                  <a:schemeClr val="bg1"/>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sp>
        <p:nvSpPr>
          <p:cNvPr id="10" name="Picture Placeholder 9">
            <a:extLst>
              <a:ext uri="{FF2B5EF4-FFF2-40B4-BE49-F238E27FC236}">
                <a16:creationId xmlns:a16="http://schemas.microsoft.com/office/drawing/2014/main" id="{F5E571B4-E76A-88AA-0755-83717751AD50}"/>
              </a:ext>
            </a:extLst>
          </p:cNvPr>
          <p:cNvSpPr>
            <a:spLocks noGrp="1"/>
          </p:cNvSpPr>
          <p:nvPr>
            <p:ph type="pic" sz="quarter" idx="10"/>
          </p:nvPr>
        </p:nvSpPr>
        <p:spPr>
          <a:xfrm>
            <a:off x="5411788" y="1"/>
            <a:ext cx="6780212" cy="6858000"/>
          </a:xfrm>
        </p:spPr>
        <p:txBody>
          <a:bodyPr/>
          <a:lstStyle/>
          <a:p>
            <a:endParaRPr lang="en-NL"/>
          </a:p>
        </p:txBody>
      </p:sp>
    </p:spTree>
    <p:extLst>
      <p:ext uri="{BB962C8B-B14F-4D97-AF65-F5344CB8AC3E}">
        <p14:creationId xmlns:p14="http://schemas.microsoft.com/office/powerpoint/2010/main" val="17509888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Block, Image (5/5)">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0" y="0"/>
            <a:ext cx="609600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766762" y="836613"/>
            <a:ext cx="4645026" cy="5184775"/>
          </a:xfrm>
          <a:prstGeom prst="rect">
            <a:avLst/>
          </a:prstGeom>
        </p:spPr>
        <p:txBody>
          <a:bodyPr vert="horz" lIns="0" tIns="0" rIns="0" bIns="0" rtlCol="0" anchor="ctr">
            <a:normAutofit/>
          </a:bodyPr>
          <a:lstStyle>
            <a:lvl1pPr>
              <a:defRPr sz="4000">
                <a:solidFill>
                  <a:schemeClr val="bg1"/>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sp>
        <p:nvSpPr>
          <p:cNvPr id="7" name="Picture Placeholder 6">
            <a:extLst>
              <a:ext uri="{FF2B5EF4-FFF2-40B4-BE49-F238E27FC236}">
                <a16:creationId xmlns:a16="http://schemas.microsoft.com/office/drawing/2014/main" id="{16BEA35C-1E1F-7AE6-770C-97DEC6BA34E1}"/>
              </a:ext>
            </a:extLst>
          </p:cNvPr>
          <p:cNvSpPr>
            <a:spLocks noGrp="1"/>
          </p:cNvSpPr>
          <p:nvPr>
            <p:ph type="pic" sz="quarter" idx="10"/>
          </p:nvPr>
        </p:nvSpPr>
        <p:spPr>
          <a:xfrm>
            <a:off x="6096000" y="1"/>
            <a:ext cx="6096000" cy="6858000"/>
          </a:xfrm>
        </p:spPr>
        <p:txBody>
          <a:bodyPr/>
          <a:lstStyle/>
          <a:p>
            <a:endParaRPr lang="en-NL"/>
          </a:p>
        </p:txBody>
      </p:sp>
    </p:spTree>
    <p:extLst>
      <p:ext uri="{BB962C8B-B14F-4D97-AF65-F5344CB8AC3E}">
        <p14:creationId xmlns:p14="http://schemas.microsoft.com/office/powerpoint/2010/main" val="32009106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Block, Image (6/4))">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1" y="0"/>
            <a:ext cx="7654926"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766763" y="836613"/>
            <a:ext cx="6154632" cy="5184775"/>
          </a:xfrm>
          <a:prstGeom prst="rect">
            <a:avLst/>
          </a:prstGeom>
        </p:spPr>
        <p:txBody>
          <a:bodyPr vert="horz" lIns="0" tIns="0" rIns="0" bIns="0" rtlCol="0" anchor="ctr">
            <a:normAutofit/>
          </a:bodyPr>
          <a:lstStyle>
            <a:lvl1pPr>
              <a:defRPr sz="6000">
                <a:solidFill>
                  <a:schemeClr val="bg1"/>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sp>
        <p:nvSpPr>
          <p:cNvPr id="11" name="Picture Placeholder 10">
            <a:extLst>
              <a:ext uri="{FF2B5EF4-FFF2-40B4-BE49-F238E27FC236}">
                <a16:creationId xmlns:a16="http://schemas.microsoft.com/office/drawing/2014/main" id="{128A82DE-EDBD-A334-58B8-AB13D58A6FE5}"/>
              </a:ext>
            </a:extLst>
          </p:cNvPr>
          <p:cNvSpPr>
            <a:spLocks noGrp="1"/>
          </p:cNvSpPr>
          <p:nvPr>
            <p:ph type="pic" sz="quarter" idx="10"/>
          </p:nvPr>
        </p:nvSpPr>
        <p:spPr>
          <a:xfrm>
            <a:off x="7654925" y="0"/>
            <a:ext cx="4537075" cy="6858000"/>
          </a:xfrm>
        </p:spPr>
        <p:txBody>
          <a:bodyPr/>
          <a:lstStyle/>
          <a:p>
            <a:endParaRPr lang="en-NL"/>
          </a:p>
        </p:txBody>
      </p:sp>
    </p:spTree>
    <p:extLst>
      <p:ext uri="{BB962C8B-B14F-4D97-AF65-F5344CB8AC3E}">
        <p14:creationId xmlns:p14="http://schemas.microsoft.com/office/powerpoint/2010/main" val="12122939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Bar, Image">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0" y="0"/>
            <a:ext cx="12192000" cy="8352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7" name="Sidebar">
            <a:extLst>
              <a:ext uri="{FF2B5EF4-FFF2-40B4-BE49-F238E27FC236}">
                <a16:creationId xmlns:a16="http://schemas.microsoft.com/office/drawing/2014/main" id="{70FF57F2-6216-27B2-FE99-9D24077D9EDF}"/>
              </a:ext>
            </a:extLst>
          </p:cNvPr>
          <p:cNvSpPr/>
          <p:nvPr userDrawn="1"/>
        </p:nvSpPr>
        <p:spPr>
          <a:xfrm>
            <a:off x="0" y="0"/>
            <a:ext cx="334963" cy="8352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349372" y="1"/>
            <a:ext cx="10967916" cy="836611"/>
          </a:xfrm>
          <a:prstGeom prst="rect">
            <a:avLst/>
          </a:prstGeom>
        </p:spPr>
        <p:txBody>
          <a:bodyPr vert="horz" lIns="216000" tIns="72000" rIns="0" bIns="0" rtlCol="0" anchor="ctr">
            <a:normAutofit/>
          </a:bodyPr>
          <a:lstStyle>
            <a:lvl1pPr>
              <a:defRPr sz="2800">
                <a:solidFill>
                  <a:schemeClr val="bg1"/>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08082" y="242813"/>
            <a:ext cx="834545" cy="324000"/>
          </a:xfrm>
          <a:prstGeom prst="rect">
            <a:avLst/>
          </a:prstGeom>
        </p:spPr>
      </p:pic>
      <p:sp>
        <p:nvSpPr>
          <p:cNvPr id="9" name="Picture Placeholder 8">
            <a:extLst>
              <a:ext uri="{FF2B5EF4-FFF2-40B4-BE49-F238E27FC236}">
                <a16:creationId xmlns:a16="http://schemas.microsoft.com/office/drawing/2014/main" id="{8BA4224A-4C50-EA58-58D9-D8F1564701DF}"/>
              </a:ext>
            </a:extLst>
          </p:cNvPr>
          <p:cNvSpPr>
            <a:spLocks noGrp="1"/>
          </p:cNvSpPr>
          <p:nvPr>
            <p:ph type="pic" sz="quarter" idx="10"/>
          </p:nvPr>
        </p:nvSpPr>
        <p:spPr>
          <a:xfrm>
            <a:off x="0" y="836613"/>
            <a:ext cx="12192000" cy="6021387"/>
          </a:xfrm>
        </p:spPr>
        <p:txBody>
          <a:bodyPr/>
          <a:lstStyle/>
          <a:p>
            <a:endParaRPr lang="en-NL"/>
          </a:p>
        </p:txBody>
      </p:sp>
      <p:pic>
        <p:nvPicPr>
          <p:cNvPr id="6" name="Picture 2" descr="Home | Vitens">
            <a:extLst>
              <a:ext uri="{FF2B5EF4-FFF2-40B4-BE49-F238E27FC236}">
                <a16:creationId xmlns:a16="http://schemas.microsoft.com/office/drawing/2014/main" id="{C8B8C335-9D28-5277-27F0-1E2E045E73F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064227" y="6349040"/>
            <a:ext cx="867597" cy="38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1408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pter Title, Subtext (White)">
    <p:bg>
      <p:bgPr>
        <a:solidFill>
          <a:schemeClr val="bg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D3D7AFD7-CE51-A097-48C8-3E77D2AA0BC5}"/>
              </a:ext>
            </a:extLst>
          </p:cNvPr>
          <p:cNvSpPr/>
          <p:nvPr userDrawn="1"/>
        </p:nvSpPr>
        <p:spPr>
          <a:xfrm>
            <a:off x="0" y="0"/>
            <a:ext cx="57600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6EAEF83D-D334-C10D-9080-13162113C33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5038" y="272754"/>
            <a:ext cx="1151999" cy="447247"/>
          </a:xfrm>
          <a:prstGeom prst="rect">
            <a:avLst/>
          </a:prstGeom>
        </p:spPr>
      </p:pic>
      <p:sp>
        <p:nvSpPr>
          <p:cNvPr id="7" name="Title 6">
            <a:extLst>
              <a:ext uri="{FF2B5EF4-FFF2-40B4-BE49-F238E27FC236}">
                <a16:creationId xmlns:a16="http://schemas.microsoft.com/office/drawing/2014/main" id="{3F197720-7E1A-0F1C-484B-0289A5C715AF}"/>
              </a:ext>
            </a:extLst>
          </p:cNvPr>
          <p:cNvSpPr>
            <a:spLocks noGrp="1"/>
          </p:cNvSpPr>
          <p:nvPr>
            <p:ph type="title"/>
          </p:nvPr>
        </p:nvSpPr>
        <p:spPr>
          <a:xfrm>
            <a:off x="1188000" y="404814"/>
            <a:ext cx="7790400" cy="3887786"/>
          </a:xfrm>
        </p:spPr>
        <p:txBody>
          <a:bodyPr lIns="0" tIns="0" rIns="0" bIns="0" anchor="b">
            <a:normAutofit/>
          </a:bodyPr>
          <a:lstStyle>
            <a:lvl1pPr>
              <a:defRPr sz="8000">
                <a:solidFill>
                  <a:schemeClr val="accent2"/>
                </a:solidFill>
              </a:defRPr>
            </a:lvl1pPr>
          </a:lstStyle>
          <a:p>
            <a:r>
              <a:rPr lang="en-GB"/>
              <a:t>Click to edit Master title style</a:t>
            </a:r>
            <a:endParaRPr lang="en-NL"/>
          </a:p>
        </p:txBody>
      </p:sp>
      <p:sp>
        <p:nvSpPr>
          <p:cNvPr id="9" name="Text Placeholder 8">
            <a:extLst>
              <a:ext uri="{FF2B5EF4-FFF2-40B4-BE49-F238E27FC236}">
                <a16:creationId xmlns:a16="http://schemas.microsoft.com/office/drawing/2014/main" id="{78938DE5-6E51-C9A3-1F2E-CCE69DEBDE5D}"/>
              </a:ext>
            </a:extLst>
          </p:cNvPr>
          <p:cNvSpPr>
            <a:spLocks noGrp="1"/>
          </p:cNvSpPr>
          <p:nvPr>
            <p:ph type="body" sz="quarter" idx="10"/>
          </p:nvPr>
        </p:nvSpPr>
        <p:spPr>
          <a:xfrm>
            <a:off x="1187999" y="4292600"/>
            <a:ext cx="7790400" cy="1728787"/>
          </a:xfrm>
        </p:spPr>
        <p:txBody>
          <a:bodyPr lIns="0" tIns="432000">
            <a:normAutofit/>
          </a:bodyPr>
          <a:lstStyle>
            <a:lvl1pPr marL="0" indent="0">
              <a:lnSpc>
                <a:spcPct val="80000"/>
              </a:lnSpc>
              <a:spcBef>
                <a:spcPts val="0"/>
              </a:spcBef>
              <a:buNone/>
              <a:defRPr sz="3200" spc="-150">
                <a:solidFill>
                  <a:schemeClr val="accent2"/>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GB"/>
              <a:t>Click to edit Master text styles</a:t>
            </a:r>
            <a:endParaRPr lang="en-NL"/>
          </a:p>
        </p:txBody>
      </p:sp>
    </p:spTree>
    <p:extLst>
      <p:ext uri="{BB962C8B-B14F-4D97-AF65-F5344CB8AC3E}">
        <p14:creationId xmlns:p14="http://schemas.microsoft.com/office/powerpoint/2010/main" val="28831456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hapter Title, Subtext (Dark)">
    <p:bg>
      <p:bgPr>
        <a:solidFill>
          <a:schemeClr val="accent2"/>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D3D7AFD7-CE51-A097-48C8-3E77D2AA0BC5}"/>
              </a:ext>
            </a:extLst>
          </p:cNvPr>
          <p:cNvSpPr/>
          <p:nvPr userDrawn="1"/>
        </p:nvSpPr>
        <p:spPr>
          <a:xfrm>
            <a:off x="0" y="0"/>
            <a:ext cx="57600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6EAEF83D-D334-C10D-9080-13162113C33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05038" y="272754"/>
            <a:ext cx="1152000" cy="447247"/>
          </a:xfrm>
          <a:prstGeom prst="rect">
            <a:avLst/>
          </a:prstGeom>
        </p:spPr>
      </p:pic>
      <p:sp>
        <p:nvSpPr>
          <p:cNvPr id="7" name="Title 6">
            <a:extLst>
              <a:ext uri="{FF2B5EF4-FFF2-40B4-BE49-F238E27FC236}">
                <a16:creationId xmlns:a16="http://schemas.microsoft.com/office/drawing/2014/main" id="{3F197720-7E1A-0F1C-484B-0289A5C715AF}"/>
              </a:ext>
            </a:extLst>
          </p:cNvPr>
          <p:cNvSpPr>
            <a:spLocks noGrp="1"/>
          </p:cNvSpPr>
          <p:nvPr>
            <p:ph type="title"/>
          </p:nvPr>
        </p:nvSpPr>
        <p:spPr>
          <a:xfrm>
            <a:off x="1188000" y="404814"/>
            <a:ext cx="7790400" cy="3887786"/>
          </a:xfrm>
        </p:spPr>
        <p:txBody>
          <a:bodyPr lIns="0" tIns="0" rIns="0" bIns="0" anchor="b">
            <a:normAutofit/>
          </a:bodyPr>
          <a:lstStyle>
            <a:lvl1pPr>
              <a:defRPr sz="8000">
                <a:solidFill>
                  <a:schemeClr val="bg1"/>
                </a:solidFill>
              </a:defRPr>
            </a:lvl1pPr>
          </a:lstStyle>
          <a:p>
            <a:r>
              <a:rPr lang="en-GB"/>
              <a:t>Click to edit Master title style</a:t>
            </a:r>
            <a:endParaRPr lang="en-NL"/>
          </a:p>
        </p:txBody>
      </p:sp>
      <p:sp>
        <p:nvSpPr>
          <p:cNvPr id="9" name="Text Placeholder 8">
            <a:extLst>
              <a:ext uri="{FF2B5EF4-FFF2-40B4-BE49-F238E27FC236}">
                <a16:creationId xmlns:a16="http://schemas.microsoft.com/office/drawing/2014/main" id="{78938DE5-6E51-C9A3-1F2E-CCE69DEBDE5D}"/>
              </a:ext>
            </a:extLst>
          </p:cNvPr>
          <p:cNvSpPr>
            <a:spLocks noGrp="1"/>
          </p:cNvSpPr>
          <p:nvPr>
            <p:ph type="body" sz="quarter" idx="10"/>
          </p:nvPr>
        </p:nvSpPr>
        <p:spPr>
          <a:xfrm>
            <a:off x="1187999" y="4292600"/>
            <a:ext cx="7790400" cy="1728787"/>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GB"/>
              <a:t>Click to edit Master text styles</a:t>
            </a:r>
            <a:endParaRPr lang="en-NL"/>
          </a:p>
        </p:txBody>
      </p:sp>
    </p:spTree>
    <p:extLst>
      <p:ext uri="{BB962C8B-B14F-4D97-AF65-F5344CB8AC3E}">
        <p14:creationId xmlns:p14="http://schemas.microsoft.com/office/powerpoint/2010/main" val="33946770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hapter Title, Subtext, Persons, Logos (Dark)">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2C2C5A-12D8-E113-B857-9D9A806804B5}"/>
              </a:ext>
            </a:extLst>
          </p:cNvPr>
          <p:cNvSpPr/>
          <p:nvPr userDrawn="1"/>
        </p:nvSpPr>
        <p:spPr>
          <a:xfrm>
            <a:off x="0" y="5705999"/>
            <a:ext cx="12192000" cy="1152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Sidebar">
            <a:extLst>
              <a:ext uri="{FF2B5EF4-FFF2-40B4-BE49-F238E27FC236}">
                <a16:creationId xmlns:a16="http://schemas.microsoft.com/office/drawing/2014/main" id="{D3D7AFD7-CE51-A097-48C8-3E77D2AA0BC5}"/>
              </a:ext>
            </a:extLst>
          </p:cNvPr>
          <p:cNvSpPr/>
          <p:nvPr userDrawn="1"/>
        </p:nvSpPr>
        <p:spPr>
          <a:xfrm>
            <a:off x="0" y="0"/>
            <a:ext cx="57600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6EAEF83D-D334-C10D-9080-13162113C33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05038" y="272754"/>
            <a:ext cx="1152000" cy="447247"/>
          </a:xfrm>
          <a:prstGeom prst="rect">
            <a:avLst/>
          </a:prstGeom>
        </p:spPr>
      </p:pic>
      <p:sp>
        <p:nvSpPr>
          <p:cNvPr id="7" name="Title 6">
            <a:extLst>
              <a:ext uri="{FF2B5EF4-FFF2-40B4-BE49-F238E27FC236}">
                <a16:creationId xmlns:a16="http://schemas.microsoft.com/office/drawing/2014/main" id="{3F197720-7E1A-0F1C-484B-0289A5C715AF}"/>
              </a:ext>
            </a:extLst>
          </p:cNvPr>
          <p:cNvSpPr>
            <a:spLocks noGrp="1"/>
          </p:cNvSpPr>
          <p:nvPr>
            <p:ph type="title"/>
          </p:nvPr>
        </p:nvSpPr>
        <p:spPr>
          <a:xfrm>
            <a:off x="1188000" y="404814"/>
            <a:ext cx="7790400" cy="3024186"/>
          </a:xfrm>
        </p:spPr>
        <p:txBody>
          <a:bodyPr lIns="0" tIns="0" rIns="0" bIns="0" anchor="b">
            <a:normAutofit/>
          </a:bodyPr>
          <a:lstStyle>
            <a:lvl1pPr>
              <a:defRPr sz="8000">
                <a:solidFill>
                  <a:schemeClr val="bg1"/>
                </a:solidFill>
              </a:defRPr>
            </a:lvl1pPr>
          </a:lstStyle>
          <a:p>
            <a:r>
              <a:rPr lang="en-GB"/>
              <a:t>Click to edit Master title style</a:t>
            </a:r>
            <a:endParaRPr lang="en-NL"/>
          </a:p>
        </p:txBody>
      </p:sp>
      <p:sp>
        <p:nvSpPr>
          <p:cNvPr id="9" name="Text Placeholder 8">
            <a:extLst>
              <a:ext uri="{FF2B5EF4-FFF2-40B4-BE49-F238E27FC236}">
                <a16:creationId xmlns:a16="http://schemas.microsoft.com/office/drawing/2014/main" id="{78938DE5-6E51-C9A3-1F2E-CCE69DEBDE5D}"/>
              </a:ext>
            </a:extLst>
          </p:cNvPr>
          <p:cNvSpPr>
            <a:spLocks noGrp="1"/>
          </p:cNvSpPr>
          <p:nvPr>
            <p:ph type="body" sz="quarter" idx="10"/>
          </p:nvPr>
        </p:nvSpPr>
        <p:spPr>
          <a:xfrm>
            <a:off x="1187999" y="3429000"/>
            <a:ext cx="7790400" cy="1844999"/>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GB"/>
              <a:t>Click to edit Master text styles</a:t>
            </a:r>
            <a:endParaRPr lang="en-NL"/>
          </a:p>
        </p:txBody>
      </p:sp>
      <p:sp>
        <p:nvSpPr>
          <p:cNvPr id="13" name="Picture Placeholder 12">
            <a:extLst>
              <a:ext uri="{FF2B5EF4-FFF2-40B4-BE49-F238E27FC236}">
                <a16:creationId xmlns:a16="http://schemas.microsoft.com/office/drawing/2014/main" id="{70830EA8-A088-9F6D-57DB-A5D02A1EA4F5}"/>
              </a:ext>
            </a:extLst>
          </p:cNvPr>
          <p:cNvSpPr>
            <a:spLocks noGrp="1"/>
          </p:cNvSpPr>
          <p:nvPr>
            <p:ph type="pic" sz="quarter" idx="30"/>
          </p:nvPr>
        </p:nvSpPr>
        <p:spPr>
          <a:xfrm>
            <a:off x="1187998"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a:normAutofit/>
          </a:bodyPr>
          <a:lstStyle>
            <a:lvl1pPr>
              <a:defRPr sz="1000"/>
            </a:lvl1pPr>
          </a:lstStyle>
          <a:p>
            <a:endParaRPr lang="en-NL"/>
          </a:p>
        </p:txBody>
      </p:sp>
      <p:sp>
        <p:nvSpPr>
          <p:cNvPr id="14" name="Picture Placeholder 12">
            <a:extLst>
              <a:ext uri="{FF2B5EF4-FFF2-40B4-BE49-F238E27FC236}">
                <a16:creationId xmlns:a16="http://schemas.microsoft.com/office/drawing/2014/main" id="{335DD0CA-4E9C-5E11-650A-CA700BF19B91}"/>
              </a:ext>
            </a:extLst>
          </p:cNvPr>
          <p:cNvSpPr>
            <a:spLocks noGrp="1"/>
          </p:cNvSpPr>
          <p:nvPr>
            <p:ph type="pic" sz="quarter" idx="31"/>
          </p:nvPr>
        </p:nvSpPr>
        <p:spPr>
          <a:xfrm>
            <a:off x="2307275"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a:normAutofit/>
          </a:bodyPr>
          <a:lstStyle>
            <a:lvl1pPr>
              <a:defRPr sz="1000"/>
            </a:lvl1pPr>
          </a:lstStyle>
          <a:p>
            <a:endParaRPr lang="en-NL"/>
          </a:p>
        </p:txBody>
      </p:sp>
      <p:sp>
        <p:nvSpPr>
          <p:cNvPr id="15" name="Picture Placeholder 12">
            <a:extLst>
              <a:ext uri="{FF2B5EF4-FFF2-40B4-BE49-F238E27FC236}">
                <a16:creationId xmlns:a16="http://schemas.microsoft.com/office/drawing/2014/main" id="{60F7A90B-5250-5C6B-8615-1349318BC33A}"/>
              </a:ext>
            </a:extLst>
          </p:cNvPr>
          <p:cNvSpPr>
            <a:spLocks noGrp="1"/>
          </p:cNvSpPr>
          <p:nvPr>
            <p:ph type="pic" sz="quarter" idx="32"/>
          </p:nvPr>
        </p:nvSpPr>
        <p:spPr>
          <a:xfrm>
            <a:off x="3421048"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a:normAutofit/>
          </a:bodyPr>
          <a:lstStyle>
            <a:lvl1pPr>
              <a:defRPr sz="1000"/>
            </a:lvl1pPr>
          </a:lstStyle>
          <a:p>
            <a:endParaRPr lang="en-NL"/>
          </a:p>
        </p:txBody>
      </p:sp>
      <p:sp>
        <p:nvSpPr>
          <p:cNvPr id="16" name="Picture Placeholder 12">
            <a:extLst>
              <a:ext uri="{FF2B5EF4-FFF2-40B4-BE49-F238E27FC236}">
                <a16:creationId xmlns:a16="http://schemas.microsoft.com/office/drawing/2014/main" id="{5AC2EE2C-A6B6-F4B3-D28F-5D8609421BD3}"/>
              </a:ext>
            </a:extLst>
          </p:cNvPr>
          <p:cNvSpPr>
            <a:spLocks noGrp="1"/>
          </p:cNvSpPr>
          <p:nvPr>
            <p:ph type="pic" sz="quarter" idx="33"/>
          </p:nvPr>
        </p:nvSpPr>
        <p:spPr>
          <a:xfrm>
            <a:off x="4540323"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a:normAutofit/>
          </a:bodyPr>
          <a:lstStyle>
            <a:lvl1pPr>
              <a:defRPr sz="1000"/>
            </a:lvl1pPr>
          </a:lstStyle>
          <a:p>
            <a:endParaRPr lang="en-NL"/>
          </a:p>
        </p:txBody>
      </p:sp>
      <p:sp>
        <p:nvSpPr>
          <p:cNvPr id="17" name="Picture Placeholder 12">
            <a:extLst>
              <a:ext uri="{FF2B5EF4-FFF2-40B4-BE49-F238E27FC236}">
                <a16:creationId xmlns:a16="http://schemas.microsoft.com/office/drawing/2014/main" id="{88E02E0A-9A95-AE97-4C5B-9E3BBFADF970}"/>
              </a:ext>
            </a:extLst>
          </p:cNvPr>
          <p:cNvSpPr>
            <a:spLocks noGrp="1"/>
          </p:cNvSpPr>
          <p:nvPr>
            <p:ph type="pic" sz="quarter" idx="34"/>
          </p:nvPr>
        </p:nvSpPr>
        <p:spPr>
          <a:xfrm>
            <a:off x="10959976"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a:normAutofit/>
          </a:bodyPr>
          <a:lstStyle>
            <a:lvl1pPr>
              <a:defRPr sz="1000"/>
            </a:lvl1pPr>
          </a:lstStyle>
          <a:p>
            <a:endParaRPr lang="en-NL"/>
          </a:p>
        </p:txBody>
      </p:sp>
      <p:sp>
        <p:nvSpPr>
          <p:cNvPr id="18" name="Picture Placeholder 12">
            <a:extLst>
              <a:ext uri="{FF2B5EF4-FFF2-40B4-BE49-F238E27FC236}">
                <a16:creationId xmlns:a16="http://schemas.microsoft.com/office/drawing/2014/main" id="{982D17F2-6F5D-E552-761D-3181AB080C15}"/>
              </a:ext>
            </a:extLst>
          </p:cNvPr>
          <p:cNvSpPr>
            <a:spLocks noGrp="1"/>
          </p:cNvSpPr>
          <p:nvPr>
            <p:ph type="pic" sz="quarter" idx="35"/>
          </p:nvPr>
        </p:nvSpPr>
        <p:spPr>
          <a:xfrm>
            <a:off x="9843130" y="5273999"/>
            <a:ext cx="864000" cy="864000"/>
          </a:xfrm>
          <a:prstGeom prst="roundRect">
            <a:avLst/>
          </a:prstGeom>
          <a:ln w="50800">
            <a:solidFill>
              <a:schemeClr val="bg1"/>
            </a:solidFill>
          </a:ln>
          <a:effectLst>
            <a:outerShdw blurRad="203200" dist="50800" dir="5400000" algn="t" rotWithShape="0">
              <a:prstClr val="black">
                <a:alpha val="25000"/>
              </a:prstClr>
            </a:outerShdw>
          </a:effectLst>
        </p:spPr>
        <p:txBody>
          <a:bodyPr>
            <a:normAutofit/>
          </a:bodyPr>
          <a:lstStyle>
            <a:lvl1pPr>
              <a:defRPr sz="1000"/>
            </a:lvl1pPr>
          </a:lstStyle>
          <a:p>
            <a:endParaRPr lang="en-NL"/>
          </a:p>
        </p:txBody>
      </p:sp>
    </p:spTree>
    <p:extLst>
      <p:ext uri="{BB962C8B-B14F-4D97-AF65-F5344CB8AC3E}">
        <p14:creationId xmlns:p14="http://schemas.microsoft.com/office/powerpoint/2010/main" val="11692932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pter Title, Subtext (Blue)">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D3D7AFD7-CE51-A097-48C8-3E77D2AA0BC5}"/>
              </a:ext>
            </a:extLst>
          </p:cNvPr>
          <p:cNvSpPr/>
          <p:nvPr userDrawn="1"/>
        </p:nvSpPr>
        <p:spPr>
          <a:xfrm>
            <a:off x="0" y="0"/>
            <a:ext cx="576000" cy="68580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6EAEF83D-D334-C10D-9080-13162113C33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5038" y="272754"/>
            <a:ext cx="1151999" cy="447247"/>
          </a:xfrm>
          <a:prstGeom prst="rect">
            <a:avLst/>
          </a:prstGeom>
        </p:spPr>
      </p:pic>
      <p:sp>
        <p:nvSpPr>
          <p:cNvPr id="7" name="Title 6">
            <a:extLst>
              <a:ext uri="{FF2B5EF4-FFF2-40B4-BE49-F238E27FC236}">
                <a16:creationId xmlns:a16="http://schemas.microsoft.com/office/drawing/2014/main" id="{3F197720-7E1A-0F1C-484B-0289A5C715AF}"/>
              </a:ext>
            </a:extLst>
          </p:cNvPr>
          <p:cNvSpPr>
            <a:spLocks noGrp="1"/>
          </p:cNvSpPr>
          <p:nvPr>
            <p:ph type="title"/>
          </p:nvPr>
        </p:nvSpPr>
        <p:spPr>
          <a:xfrm>
            <a:off x="1188000" y="404814"/>
            <a:ext cx="7790400" cy="3887786"/>
          </a:xfrm>
        </p:spPr>
        <p:txBody>
          <a:bodyPr lIns="0" tIns="0" rIns="0" bIns="0" anchor="b">
            <a:normAutofit/>
          </a:bodyPr>
          <a:lstStyle>
            <a:lvl1pPr>
              <a:defRPr sz="8000">
                <a:solidFill>
                  <a:schemeClr val="bg1"/>
                </a:solidFill>
              </a:defRPr>
            </a:lvl1pPr>
          </a:lstStyle>
          <a:p>
            <a:r>
              <a:rPr lang="en-GB"/>
              <a:t>Click to edit Master title style</a:t>
            </a:r>
            <a:endParaRPr lang="en-NL"/>
          </a:p>
        </p:txBody>
      </p:sp>
      <p:sp>
        <p:nvSpPr>
          <p:cNvPr id="9" name="Text Placeholder 8">
            <a:extLst>
              <a:ext uri="{FF2B5EF4-FFF2-40B4-BE49-F238E27FC236}">
                <a16:creationId xmlns:a16="http://schemas.microsoft.com/office/drawing/2014/main" id="{78938DE5-6E51-C9A3-1F2E-CCE69DEBDE5D}"/>
              </a:ext>
            </a:extLst>
          </p:cNvPr>
          <p:cNvSpPr>
            <a:spLocks noGrp="1"/>
          </p:cNvSpPr>
          <p:nvPr>
            <p:ph type="body" sz="quarter" idx="10"/>
          </p:nvPr>
        </p:nvSpPr>
        <p:spPr>
          <a:xfrm>
            <a:off x="1187999" y="4292600"/>
            <a:ext cx="7790400" cy="1728787"/>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GB"/>
              <a:t>Click to edit Master text styles</a:t>
            </a:r>
            <a:endParaRPr lang="en-NL"/>
          </a:p>
        </p:txBody>
      </p:sp>
    </p:spTree>
    <p:extLst>
      <p:ext uri="{BB962C8B-B14F-4D97-AF65-F5344CB8AC3E}">
        <p14:creationId xmlns:p14="http://schemas.microsoft.com/office/powerpoint/2010/main" val="18388263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apter Title, Subtext, Image, Person">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D3D7AFD7-CE51-A097-48C8-3E77D2AA0BC5}"/>
              </a:ext>
            </a:extLst>
          </p:cNvPr>
          <p:cNvSpPr/>
          <p:nvPr userDrawn="1"/>
        </p:nvSpPr>
        <p:spPr>
          <a:xfrm>
            <a:off x="0" y="0"/>
            <a:ext cx="576000" cy="68580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6EAEF83D-D334-C10D-9080-13162113C33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5038" y="272754"/>
            <a:ext cx="1151999" cy="447247"/>
          </a:xfrm>
          <a:prstGeom prst="rect">
            <a:avLst/>
          </a:prstGeom>
        </p:spPr>
      </p:pic>
      <p:sp>
        <p:nvSpPr>
          <p:cNvPr id="7" name="Title 6">
            <a:extLst>
              <a:ext uri="{FF2B5EF4-FFF2-40B4-BE49-F238E27FC236}">
                <a16:creationId xmlns:a16="http://schemas.microsoft.com/office/drawing/2014/main" id="{3F197720-7E1A-0F1C-484B-0289A5C715AF}"/>
              </a:ext>
            </a:extLst>
          </p:cNvPr>
          <p:cNvSpPr>
            <a:spLocks noGrp="1"/>
          </p:cNvSpPr>
          <p:nvPr>
            <p:ph type="title"/>
          </p:nvPr>
        </p:nvSpPr>
        <p:spPr>
          <a:xfrm>
            <a:off x="5411788" y="404814"/>
            <a:ext cx="6096000" cy="3887786"/>
          </a:xfrm>
        </p:spPr>
        <p:txBody>
          <a:bodyPr lIns="0" tIns="0" rIns="0" bIns="0" anchor="b">
            <a:normAutofit/>
          </a:bodyPr>
          <a:lstStyle>
            <a:lvl1pPr>
              <a:defRPr sz="8000">
                <a:solidFill>
                  <a:schemeClr val="bg1"/>
                </a:solidFill>
              </a:defRPr>
            </a:lvl1pPr>
          </a:lstStyle>
          <a:p>
            <a:r>
              <a:rPr lang="en-GB"/>
              <a:t>Click to edit Master title style</a:t>
            </a:r>
            <a:endParaRPr lang="en-NL"/>
          </a:p>
        </p:txBody>
      </p:sp>
      <p:sp>
        <p:nvSpPr>
          <p:cNvPr id="9" name="Text Placeholder 8">
            <a:extLst>
              <a:ext uri="{FF2B5EF4-FFF2-40B4-BE49-F238E27FC236}">
                <a16:creationId xmlns:a16="http://schemas.microsoft.com/office/drawing/2014/main" id="{78938DE5-6E51-C9A3-1F2E-CCE69DEBDE5D}"/>
              </a:ext>
            </a:extLst>
          </p:cNvPr>
          <p:cNvSpPr>
            <a:spLocks noGrp="1"/>
          </p:cNvSpPr>
          <p:nvPr>
            <p:ph type="body" sz="quarter" idx="10"/>
          </p:nvPr>
        </p:nvSpPr>
        <p:spPr>
          <a:xfrm>
            <a:off x="5411788" y="4292600"/>
            <a:ext cx="6096000" cy="1728787"/>
          </a:xfrm>
        </p:spPr>
        <p:txBody>
          <a:bodyPr lIns="0" tIns="432000">
            <a:normAutofit/>
          </a:bodyPr>
          <a:lstStyle>
            <a:lvl1pPr marL="0" indent="0">
              <a:lnSpc>
                <a:spcPct val="80000"/>
              </a:lnSpc>
              <a:spcBef>
                <a:spcPts val="0"/>
              </a:spcBef>
              <a:buNone/>
              <a:defRPr sz="3200" spc="-150">
                <a:solidFill>
                  <a:schemeClr val="bg1"/>
                </a:solidFill>
                <a:latin typeface="Aharoni" panose="02010803020104030203" pitchFamily="2" charset="-79"/>
                <a:cs typeface="Aharoni" panose="02010803020104030203" pitchFamily="2" charset="-79"/>
              </a:defRPr>
            </a:lvl1pPr>
            <a:lvl2pPr marL="271462" indent="0">
              <a:buNone/>
              <a:defRPr/>
            </a:lvl2pPr>
            <a:lvl3pPr marL="630237" indent="0">
              <a:buNone/>
              <a:defRPr/>
            </a:lvl3pPr>
            <a:lvl4pPr marL="936625" indent="0">
              <a:buNone/>
              <a:defRPr/>
            </a:lvl4pPr>
            <a:lvl5pPr marL="1250950" indent="0">
              <a:buNone/>
              <a:defRPr/>
            </a:lvl5pPr>
          </a:lstStyle>
          <a:p>
            <a:pPr lvl="0"/>
            <a:r>
              <a:rPr lang="en-GB"/>
              <a:t>Click to edit Master text styles</a:t>
            </a:r>
            <a:endParaRPr lang="en-NL"/>
          </a:p>
        </p:txBody>
      </p:sp>
      <p:sp>
        <p:nvSpPr>
          <p:cNvPr id="8" name="Picture Placeholder 7">
            <a:extLst>
              <a:ext uri="{FF2B5EF4-FFF2-40B4-BE49-F238E27FC236}">
                <a16:creationId xmlns:a16="http://schemas.microsoft.com/office/drawing/2014/main" id="{520C9D0C-8624-CE45-FFE4-22133E7614DF}"/>
              </a:ext>
            </a:extLst>
          </p:cNvPr>
          <p:cNvSpPr>
            <a:spLocks noGrp="1"/>
          </p:cNvSpPr>
          <p:nvPr>
            <p:ph type="pic" sz="quarter" idx="11"/>
          </p:nvPr>
        </p:nvSpPr>
        <p:spPr>
          <a:xfrm>
            <a:off x="576262" y="0"/>
            <a:ext cx="4151313" cy="6858000"/>
          </a:xfrm>
        </p:spPr>
        <p:txBody>
          <a:bodyPr/>
          <a:lstStyle/>
          <a:p>
            <a:endParaRPr lang="en-NL"/>
          </a:p>
        </p:txBody>
      </p:sp>
      <p:sp>
        <p:nvSpPr>
          <p:cNvPr id="10" name="Picture Placeholder 12">
            <a:extLst>
              <a:ext uri="{FF2B5EF4-FFF2-40B4-BE49-F238E27FC236}">
                <a16:creationId xmlns:a16="http://schemas.microsoft.com/office/drawing/2014/main" id="{77309D8C-92F0-9370-CDF9-8C8A2DB6103A}"/>
              </a:ext>
            </a:extLst>
          </p:cNvPr>
          <p:cNvSpPr>
            <a:spLocks noGrp="1"/>
          </p:cNvSpPr>
          <p:nvPr>
            <p:ph type="pic" sz="quarter" idx="33"/>
          </p:nvPr>
        </p:nvSpPr>
        <p:spPr>
          <a:xfrm>
            <a:off x="4295575" y="5589188"/>
            <a:ext cx="864000" cy="864000"/>
          </a:xfrm>
          <a:prstGeom prst="roundRect">
            <a:avLst/>
          </a:prstGeom>
          <a:ln w="50800">
            <a:solidFill>
              <a:schemeClr val="bg1"/>
            </a:solidFill>
          </a:ln>
        </p:spPr>
        <p:txBody>
          <a:bodyPr>
            <a:normAutofit/>
          </a:bodyPr>
          <a:lstStyle>
            <a:lvl1pPr>
              <a:defRPr sz="1000"/>
            </a:lvl1pPr>
          </a:lstStyle>
          <a:p>
            <a:endParaRPr lang="en-NL"/>
          </a:p>
        </p:txBody>
      </p:sp>
    </p:spTree>
    <p:extLst>
      <p:ext uri="{BB962C8B-B14F-4D97-AF65-F5344CB8AC3E}">
        <p14:creationId xmlns:p14="http://schemas.microsoft.com/office/powerpoint/2010/main" val="22940721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genda Title">
    <p:bg>
      <p:bgPr>
        <a:solidFill>
          <a:schemeClr val="bg1"/>
        </a:solidFill>
        <a:effectLst/>
      </p:bgPr>
    </p:bg>
    <p:spTree>
      <p:nvGrpSpPr>
        <p:cNvPr id="1" name=""/>
        <p:cNvGrpSpPr/>
        <p:nvPr/>
      </p:nvGrpSpPr>
      <p:grpSpPr>
        <a:xfrm>
          <a:off x="0" y="0"/>
          <a:ext cx="0" cy="0"/>
          <a:chOff x="0" y="0"/>
          <a:chExt cx="0" cy="0"/>
        </a:xfrm>
      </p:grpSpPr>
      <p:sp>
        <p:nvSpPr>
          <p:cNvPr id="3" name="Sidebar">
            <a:extLst>
              <a:ext uri="{FF2B5EF4-FFF2-40B4-BE49-F238E27FC236}">
                <a16:creationId xmlns:a16="http://schemas.microsoft.com/office/drawing/2014/main" id="{DCB3E9B3-B25F-22C9-EC68-54A1CA2BCD19}"/>
              </a:ext>
            </a:extLst>
          </p:cNvPr>
          <p:cNvSpPr/>
          <p:nvPr userDrawn="1"/>
        </p:nvSpPr>
        <p:spPr>
          <a:xfrm>
            <a:off x="0" y="0"/>
            <a:ext cx="5411788"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766762" y="836613"/>
            <a:ext cx="4645026" cy="5184775"/>
          </a:xfrm>
          <a:prstGeom prst="rect">
            <a:avLst/>
          </a:prstGeom>
        </p:spPr>
        <p:txBody>
          <a:bodyPr vert="horz" lIns="0" tIns="0" rIns="0" bIns="0" rtlCol="0" anchor="ctr">
            <a:normAutofit/>
          </a:bodyPr>
          <a:lstStyle>
            <a:lvl1pPr>
              <a:defRPr sz="6000">
                <a:solidFill>
                  <a:schemeClr val="bg1"/>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pic>
        <p:nvPicPr>
          <p:cNvPr id="1026" name="Picture 2" descr="SAP logo vector download free SVG PNG">
            <a:extLst>
              <a:ext uri="{FF2B5EF4-FFF2-40B4-BE49-F238E27FC236}">
                <a16:creationId xmlns:a16="http://schemas.microsoft.com/office/drawing/2014/main" id="{2E3FB50B-7AB6-C22F-E27F-B1F4EF089BE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31310" y="6097588"/>
            <a:ext cx="7112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0307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Bar, Image Grid">
    <p:bg>
      <p:bgPr>
        <a:solidFill>
          <a:schemeClr val="accent2"/>
        </a:solidFill>
        <a:effectLst/>
      </p:bgPr>
    </p:bg>
    <p:spTree>
      <p:nvGrpSpPr>
        <p:cNvPr id="1" name=""/>
        <p:cNvGrpSpPr/>
        <p:nvPr/>
      </p:nvGrpSpPr>
      <p:grpSpPr>
        <a:xfrm>
          <a:off x="0" y="0"/>
          <a:ext cx="0" cy="0"/>
          <a:chOff x="0" y="0"/>
          <a:chExt cx="0" cy="0"/>
        </a:xfrm>
      </p:grpSpPr>
      <p:sp>
        <p:nvSpPr>
          <p:cNvPr id="7" name="Sidebar">
            <a:extLst>
              <a:ext uri="{FF2B5EF4-FFF2-40B4-BE49-F238E27FC236}">
                <a16:creationId xmlns:a16="http://schemas.microsoft.com/office/drawing/2014/main" id="{70FF57F2-6216-27B2-FE99-9D24077D9EDF}"/>
              </a:ext>
            </a:extLst>
          </p:cNvPr>
          <p:cNvSpPr/>
          <p:nvPr userDrawn="1"/>
        </p:nvSpPr>
        <p:spPr>
          <a:xfrm>
            <a:off x="0" y="0"/>
            <a:ext cx="334963" cy="835200"/>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sp>
        <p:nvSpPr>
          <p:cNvPr id="2" name="Title Placeholder 3">
            <a:extLst>
              <a:ext uri="{FF2B5EF4-FFF2-40B4-BE49-F238E27FC236}">
                <a16:creationId xmlns:a16="http://schemas.microsoft.com/office/drawing/2014/main" id="{0AC8D7B4-1103-894E-C247-E7DF33B0A1E9}"/>
              </a:ext>
            </a:extLst>
          </p:cNvPr>
          <p:cNvSpPr>
            <a:spLocks noGrp="1"/>
          </p:cNvSpPr>
          <p:nvPr>
            <p:ph type="title"/>
          </p:nvPr>
        </p:nvSpPr>
        <p:spPr>
          <a:xfrm>
            <a:off x="349372" y="1"/>
            <a:ext cx="10967916" cy="836611"/>
          </a:xfrm>
          <a:prstGeom prst="rect">
            <a:avLst/>
          </a:prstGeom>
        </p:spPr>
        <p:txBody>
          <a:bodyPr vert="horz" lIns="216000" tIns="72000" rIns="0" bIns="0" rtlCol="0" anchor="ctr">
            <a:normAutofit/>
          </a:bodyPr>
          <a:lstStyle>
            <a:lvl1pPr>
              <a:defRPr sz="2800">
                <a:solidFill>
                  <a:schemeClr val="bg1"/>
                </a:solidFill>
              </a:defRPr>
            </a:lvl1pPr>
          </a:lstStyle>
          <a:p>
            <a:endParaRPr lang="en-NL"/>
          </a:p>
        </p:txBody>
      </p:sp>
      <p:sp>
        <p:nvSpPr>
          <p:cNvPr id="4" name="TextBox 3">
            <a:extLst>
              <a:ext uri="{FF2B5EF4-FFF2-40B4-BE49-F238E27FC236}">
                <a16:creationId xmlns:a16="http://schemas.microsoft.com/office/drawing/2014/main" id="{056C3391-6E35-2C0B-144A-9917EEC24B80}"/>
              </a:ext>
            </a:extLst>
          </p:cNvPr>
          <p:cNvSpPr txBox="1"/>
          <p:nvPr userDrawn="1"/>
        </p:nvSpPr>
        <p:spPr>
          <a:xfrm>
            <a:off x="8036560" y="-416560"/>
            <a:ext cx="0" cy="0"/>
          </a:xfrm>
          <a:prstGeom prst="rect">
            <a:avLst/>
          </a:prstGeom>
          <a:noFill/>
        </p:spPr>
        <p:txBody>
          <a:bodyPr wrap="none" rtlCol="0" anchor="t" anchorCtr="0">
            <a:noAutofit/>
          </a:bodyPr>
          <a:lstStyle/>
          <a:p>
            <a:endParaRPr lang="en-NL" sz="2400">
              <a:solidFill>
                <a:schemeClr val="bg1"/>
              </a:solidFill>
            </a:endParaRPr>
          </a:p>
        </p:txBody>
      </p:sp>
      <p:pic>
        <p:nvPicPr>
          <p:cNvPr id="5" name="Graphic 4">
            <a:extLst>
              <a:ext uri="{FF2B5EF4-FFF2-40B4-BE49-F238E27FC236}">
                <a16:creationId xmlns:a16="http://schemas.microsoft.com/office/drawing/2014/main" id="{4BDFEF88-5449-1271-4248-D8080D4F1FE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08082" y="242813"/>
            <a:ext cx="834545" cy="323999"/>
          </a:xfrm>
          <a:prstGeom prst="rect">
            <a:avLst/>
          </a:prstGeom>
        </p:spPr>
      </p:pic>
      <p:sp>
        <p:nvSpPr>
          <p:cNvPr id="13" name="Picture Placeholder 12">
            <a:extLst>
              <a:ext uri="{FF2B5EF4-FFF2-40B4-BE49-F238E27FC236}">
                <a16:creationId xmlns:a16="http://schemas.microsoft.com/office/drawing/2014/main" id="{D28A9B68-8CAA-F87C-A099-0739214BA192}"/>
              </a:ext>
            </a:extLst>
          </p:cNvPr>
          <p:cNvSpPr>
            <a:spLocks noGrp="1"/>
          </p:cNvSpPr>
          <p:nvPr>
            <p:ph type="pic" sz="quarter" idx="10"/>
          </p:nvPr>
        </p:nvSpPr>
        <p:spPr>
          <a:xfrm>
            <a:off x="2316955" y="1521173"/>
            <a:ext cx="1245600" cy="1244600"/>
          </a:xfrm>
          <a:prstGeom prst="roundRect">
            <a:avLst/>
          </a:prstGeom>
          <a:ln w="50800">
            <a:solidFill>
              <a:schemeClr val="bg1"/>
            </a:solidFill>
          </a:ln>
        </p:spPr>
        <p:txBody>
          <a:bodyPr/>
          <a:lstStyle/>
          <a:p>
            <a:endParaRPr lang="en-NL"/>
          </a:p>
        </p:txBody>
      </p:sp>
      <p:sp>
        <p:nvSpPr>
          <p:cNvPr id="14" name="Picture Placeholder 12">
            <a:extLst>
              <a:ext uri="{FF2B5EF4-FFF2-40B4-BE49-F238E27FC236}">
                <a16:creationId xmlns:a16="http://schemas.microsoft.com/office/drawing/2014/main" id="{7DDCE256-6E67-59DB-8267-9C5774AE0EB7}"/>
              </a:ext>
            </a:extLst>
          </p:cNvPr>
          <p:cNvSpPr>
            <a:spLocks noGrp="1"/>
          </p:cNvSpPr>
          <p:nvPr>
            <p:ph type="pic" sz="quarter" idx="11"/>
          </p:nvPr>
        </p:nvSpPr>
        <p:spPr>
          <a:xfrm>
            <a:off x="3868090" y="1521173"/>
            <a:ext cx="1245600" cy="1244600"/>
          </a:xfrm>
          <a:prstGeom prst="roundRect">
            <a:avLst/>
          </a:prstGeom>
          <a:ln w="50800">
            <a:solidFill>
              <a:schemeClr val="bg1"/>
            </a:solidFill>
          </a:ln>
        </p:spPr>
        <p:txBody>
          <a:bodyPr/>
          <a:lstStyle/>
          <a:p>
            <a:endParaRPr lang="en-NL"/>
          </a:p>
        </p:txBody>
      </p:sp>
      <p:sp>
        <p:nvSpPr>
          <p:cNvPr id="15" name="Picture Placeholder 12">
            <a:extLst>
              <a:ext uri="{FF2B5EF4-FFF2-40B4-BE49-F238E27FC236}">
                <a16:creationId xmlns:a16="http://schemas.microsoft.com/office/drawing/2014/main" id="{404BCFEB-F0B5-FA7A-77F4-965E62424AEC}"/>
              </a:ext>
            </a:extLst>
          </p:cNvPr>
          <p:cNvSpPr>
            <a:spLocks noGrp="1"/>
          </p:cNvSpPr>
          <p:nvPr>
            <p:ph type="pic" sz="quarter" idx="12"/>
          </p:nvPr>
        </p:nvSpPr>
        <p:spPr>
          <a:xfrm>
            <a:off x="5419225" y="1521173"/>
            <a:ext cx="1245600" cy="1244600"/>
          </a:xfrm>
          <a:prstGeom prst="roundRect">
            <a:avLst/>
          </a:prstGeom>
          <a:ln w="50800">
            <a:solidFill>
              <a:schemeClr val="bg1"/>
            </a:solidFill>
          </a:ln>
        </p:spPr>
        <p:txBody>
          <a:bodyPr/>
          <a:lstStyle/>
          <a:p>
            <a:endParaRPr lang="en-NL"/>
          </a:p>
        </p:txBody>
      </p:sp>
      <p:sp>
        <p:nvSpPr>
          <p:cNvPr id="16" name="Picture Placeholder 12">
            <a:extLst>
              <a:ext uri="{FF2B5EF4-FFF2-40B4-BE49-F238E27FC236}">
                <a16:creationId xmlns:a16="http://schemas.microsoft.com/office/drawing/2014/main" id="{17C01279-9B63-C8B3-3C99-77A788F0A465}"/>
              </a:ext>
            </a:extLst>
          </p:cNvPr>
          <p:cNvSpPr>
            <a:spLocks noGrp="1"/>
          </p:cNvSpPr>
          <p:nvPr>
            <p:ph type="pic" sz="quarter" idx="13"/>
          </p:nvPr>
        </p:nvSpPr>
        <p:spPr>
          <a:xfrm>
            <a:off x="6970360" y="1521173"/>
            <a:ext cx="1245600" cy="1244600"/>
          </a:xfrm>
          <a:prstGeom prst="roundRect">
            <a:avLst/>
          </a:prstGeom>
          <a:ln w="50800">
            <a:solidFill>
              <a:schemeClr val="bg1"/>
            </a:solidFill>
          </a:ln>
        </p:spPr>
        <p:txBody>
          <a:bodyPr/>
          <a:lstStyle/>
          <a:p>
            <a:endParaRPr lang="en-NL"/>
          </a:p>
        </p:txBody>
      </p:sp>
      <p:sp>
        <p:nvSpPr>
          <p:cNvPr id="17" name="Picture Placeholder 12">
            <a:extLst>
              <a:ext uri="{FF2B5EF4-FFF2-40B4-BE49-F238E27FC236}">
                <a16:creationId xmlns:a16="http://schemas.microsoft.com/office/drawing/2014/main" id="{D31C3926-62D9-4621-79D3-462150BED55C}"/>
              </a:ext>
            </a:extLst>
          </p:cNvPr>
          <p:cNvSpPr>
            <a:spLocks noGrp="1"/>
          </p:cNvSpPr>
          <p:nvPr>
            <p:ph type="pic" sz="quarter" idx="14"/>
          </p:nvPr>
        </p:nvSpPr>
        <p:spPr>
          <a:xfrm>
            <a:off x="8521495" y="1521173"/>
            <a:ext cx="1245600" cy="1244600"/>
          </a:xfrm>
          <a:prstGeom prst="roundRect">
            <a:avLst/>
          </a:prstGeom>
          <a:ln w="50800">
            <a:solidFill>
              <a:schemeClr val="bg1"/>
            </a:solidFill>
          </a:ln>
        </p:spPr>
        <p:txBody>
          <a:bodyPr/>
          <a:lstStyle/>
          <a:p>
            <a:endParaRPr lang="en-NL"/>
          </a:p>
        </p:txBody>
      </p:sp>
      <p:sp>
        <p:nvSpPr>
          <p:cNvPr id="18" name="Picture Placeholder 12">
            <a:extLst>
              <a:ext uri="{FF2B5EF4-FFF2-40B4-BE49-F238E27FC236}">
                <a16:creationId xmlns:a16="http://schemas.microsoft.com/office/drawing/2014/main" id="{3AB765D4-B006-D8FA-29EC-F5CC223FF4F4}"/>
              </a:ext>
            </a:extLst>
          </p:cNvPr>
          <p:cNvSpPr>
            <a:spLocks noGrp="1"/>
          </p:cNvSpPr>
          <p:nvPr>
            <p:ph type="pic" sz="quarter" idx="15"/>
          </p:nvPr>
        </p:nvSpPr>
        <p:spPr>
          <a:xfrm>
            <a:off x="10072630" y="1521173"/>
            <a:ext cx="1245600" cy="1244600"/>
          </a:xfrm>
          <a:prstGeom prst="roundRect">
            <a:avLst/>
          </a:prstGeom>
          <a:ln w="50800">
            <a:solidFill>
              <a:schemeClr val="bg1"/>
            </a:solidFill>
          </a:ln>
        </p:spPr>
        <p:txBody>
          <a:bodyPr/>
          <a:lstStyle/>
          <a:p>
            <a:endParaRPr lang="en-NL"/>
          </a:p>
        </p:txBody>
      </p:sp>
      <p:sp>
        <p:nvSpPr>
          <p:cNvPr id="19" name="Picture Placeholder 12">
            <a:extLst>
              <a:ext uri="{FF2B5EF4-FFF2-40B4-BE49-F238E27FC236}">
                <a16:creationId xmlns:a16="http://schemas.microsoft.com/office/drawing/2014/main" id="{B5A60B8C-4445-6CA4-3110-31F99B1BE1B3}"/>
              </a:ext>
            </a:extLst>
          </p:cNvPr>
          <p:cNvSpPr>
            <a:spLocks noGrp="1"/>
          </p:cNvSpPr>
          <p:nvPr>
            <p:ph type="pic" sz="quarter" idx="16"/>
          </p:nvPr>
        </p:nvSpPr>
        <p:spPr>
          <a:xfrm>
            <a:off x="766763" y="1521173"/>
            <a:ext cx="1245600" cy="1244600"/>
          </a:xfrm>
          <a:prstGeom prst="roundRect">
            <a:avLst/>
          </a:prstGeom>
          <a:ln w="50800">
            <a:solidFill>
              <a:schemeClr val="bg1"/>
            </a:solidFill>
          </a:ln>
        </p:spPr>
        <p:txBody>
          <a:bodyPr/>
          <a:lstStyle/>
          <a:p>
            <a:endParaRPr lang="en-NL"/>
          </a:p>
        </p:txBody>
      </p:sp>
      <p:sp>
        <p:nvSpPr>
          <p:cNvPr id="20" name="Picture Placeholder 12">
            <a:extLst>
              <a:ext uri="{FF2B5EF4-FFF2-40B4-BE49-F238E27FC236}">
                <a16:creationId xmlns:a16="http://schemas.microsoft.com/office/drawing/2014/main" id="{F1AA7F5D-B324-4D58-26D1-BD9B3FC9E498}"/>
              </a:ext>
            </a:extLst>
          </p:cNvPr>
          <p:cNvSpPr>
            <a:spLocks noGrp="1"/>
          </p:cNvSpPr>
          <p:nvPr>
            <p:ph type="pic" sz="quarter" idx="17"/>
          </p:nvPr>
        </p:nvSpPr>
        <p:spPr>
          <a:xfrm>
            <a:off x="2316955" y="3007248"/>
            <a:ext cx="1245600" cy="1244600"/>
          </a:xfrm>
          <a:prstGeom prst="roundRect">
            <a:avLst/>
          </a:prstGeom>
          <a:ln w="50800">
            <a:solidFill>
              <a:schemeClr val="bg1"/>
            </a:solidFill>
          </a:ln>
        </p:spPr>
        <p:txBody>
          <a:bodyPr/>
          <a:lstStyle/>
          <a:p>
            <a:endParaRPr lang="en-NL"/>
          </a:p>
        </p:txBody>
      </p:sp>
      <p:sp>
        <p:nvSpPr>
          <p:cNvPr id="21" name="Picture Placeholder 12">
            <a:extLst>
              <a:ext uri="{FF2B5EF4-FFF2-40B4-BE49-F238E27FC236}">
                <a16:creationId xmlns:a16="http://schemas.microsoft.com/office/drawing/2014/main" id="{D0565708-2445-64AA-3DEF-28971EFE35D5}"/>
              </a:ext>
            </a:extLst>
          </p:cNvPr>
          <p:cNvSpPr>
            <a:spLocks noGrp="1"/>
          </p:cNvSpPr>
          <p:nvPr>
            <p:ph type="pic" sz="quarter" idx="18"/>
          </p:nvPr>
        </p:nvSpPr>
        <p:spPr>
          <a:xfrm>
            <a:off x="3868090" y="3007248"/>
            <a:ext cx="1245600" cy="1244600"/>
          </a:xfrm>
          <a:prstGeom prst="roundRect">
            <a:avLst/>
          </a:prstGeom>
          <a:ln w="50800">
            <a:solidFill>
              <a:schemeClr val="bg1"/>
            </a:solidFill>
          </a:ln>
        </p:spPr>
        <p:txBody>
          <a:bodyPr/>
          <a:lstStyle/>
          <a:p>
            <a:endParaRPr lang="en-NL"/>
          </a:p>
        </p:txBody>
      </p:sp>
      <p:sp>
        <p:nvSpPr>
          <p:cNvPr id="22" name="Picture Placeholder 12">
            <a:extLst>
              <a:ext uri="{FF2B5EF4-FFF2-40B4-BE49-F238E27FC236}">
                <a16:creationId xmlns:a16="http://schemas.microsoft.com/office/drawing/2014/main" id="{6AC4783C-DA61-85AF-FB82-79B87B570E71}"/>
              </a:ext>
            </a:extLst>
          </p:cNvPr>
          <p:cNvSpPr>
            <a:spLocks noGrp="1"/>
          </p:cNvSpPr>
          <p:nvPr>
            <p:ph type="pic" sz="quarter" idx="19"/>
          </p:nvPr>
        </p:nvSpPr>
        <p:spPr>
          <a:xfrm>
            <a:off x="5419225" y="3007248"/>
            <a:ext cx="1245600" cy="1244600"/>
          </a:xfrm>
          <a:prstGeom prst="roundRect">
            <a:avLst/>
          </a:prstGeom>
          <a:ln w="50800">
            <a:solidFill>
              <a:schemeClr val="bg1"/>
            </a:solidFill>
          </a:ln>
        </p:spPr>
        <p:txBody>
          <a:bodyPr/>
          <a:lstStyle/>
          <a:p>
            <a:endParaRPr lang="en-NL"/>
          </a:p>
        </p:txBody>
      </p:sp>
      <p:sp>
        <p:nvSpPr>
          <p:cNvPr id="23" name="Picture Placeholder 12">
            <a:extLst>
              <a:ext uri="{FF2B5EF4-FFF2-40B4-BE49-F238E27FC236}">
                <a16:creationId xmlns:a16="http://schemas.microsoft.com/office/drawing/2014/main" id="{9EECCF41-B854-962C-1801-36FC275A84FE}"/>
              </a:ext>
            </a:extLst>
          </p:cNvPr>
          <p:cNvSpPr>
            <a:spLocks noGrp="1"/>
          </p:cNvSpPr>
          <p:nvPr>
            <p:ph type="pic" sz="quarter" idx="20"/>
          </p:nvPr>
        </p:nvSpPr>
        <p:spPr>
          <a:xfrm>
            <a:off x="6970360" y="3007248"/>
            <a:ext cx="1245600" cy="1244600"/>
          </a:xfrm>
          <a:prstGeom prst="roundRect">
            <a:avLst/>
          </a:prstGeom>
          <a:ln w="50800">
            <a:solidFill>
              <a:schemeClr val="bg1"/>
            </a:solidFill>
          </a:ln>
        </p:spPr>
        <p:txBody>
          <a:bodyPr/>
          <a:lstStyle/>
          <a:p>
            <a:endParaRPr lang="en-NL"/>
          </a:p>
        </p:txBody>
      </p:sp>
      <p:sp>
        <p:nvSpPr>
          <p:cNvPr id="24" name="Picture Placeholder 12">
            <a:extLst>
              <a:ext uri="{FF2B5EF4-FFF2-40B4-BE49-F238E27FC236}">
                <a16:creationId xmlns:a16="http://schemas.microsoft.com/office/drawing/2014/main" id="{5E581A4D-6B7B-F44B-3B25-687F3C73B3B0}"/>
              </a:ext>
            </a:extLst>
          </p:cNvPr>
          <p:cNvSpPr>
            <a:spLocks noGrp="1"/>
          </p:cNvSpPr>
          <p:nvPr>
            <p:ph type="pic" sz="quarter" idx="21"/>
          </p:nvPr>
        </p:nvSpPr>
        <p:spPr>
          <a:xfrm>
            <a:off x="8521495" y="3007248"/>
            <a:ext cx="1245600" cy="1244600"/>
          </a:xfrm>
          <a:prstGeom prst="roundRect">
            <a:avLst/>
          </a:prstGeom>
          <a:ln w="50800">
            <a:solidFill>
              <a:schemeClr val="bg1"/>
            </a:solidFill>
          </a:ln>
        </p:spPr>
        <p:txBody>
          <a:bodyPr/>
          <a:lstStyle/>
          <a:p>
            <a:endParaRPr lang="en-NL"/>
          </a:p>
        </p:txBody>
      </p:sp>
      <p:sp>
        <p:nvSpPr>
          <p:cNvPr id="25" name="Picture Placeholder 12">
            <a:extLst>
              <a:ext uri="{FF2B5EF4-FFF2-40B4-BE49-F238E27FC236}">
                <a16:creationId xmlns:a16="http://schemas.microsoft.com/office/drawing/2014/main" id="{00D7BAD7-1F3B-8A76-8A53-E813CD72DD78}"/>
              </a:ext>
            </a:extLst>
          </p:cNvPr>
          <p:cNvSpPr>
            <a:spLocks noGrp="1"/>
          </p:cNvSpPr>
          <p:nvPr>
            <p:ph type="pic" sz="quarter" idx="22"/>
          </p:nvPr>
        </p:nvSpPr>
        <p:spPr>
          <a:xfrm>
            <a:off x="10072630" y="3007248"/>
            <a:ext cx="1245600" cy="1244600"/>
          </a:xfrm>
          <a:prstGeom prst="roundRect">
            <a:avLst/>
          </a:prstGeom>
          <a:ln w="50800">
            <a:solidFill>
              <a:schemeClr val="bg1"/>
            </a:solidFill>
          </a:ln>
        </p:spPr>
        <p:txBody>
          <a:bodyPr/>
          <a:lstStyle/>
          <a:p>
            <a:endParaRPr lang="en-NL"/>
          </a:p>
        </p:txBody>
      </p:sp>
      <p:sp>
        <p:nvSpPr>
          <p:cNvPr id="26" name="Picture Placeholder 12">
            <a:extLst>
              <a:ext uri="{FF2B5EF4-FFF2-40B4-BE49-F238E27FC236}">
                <a16:creationId xmlns:a16="http://schemas.microsoft.com/office/drawing/2014/main" id="{A51FE9F4-9B4D-53CB-1EF7-BA027B9878EF}"/>
              </a:ext>
            </a:extLst>
          </p:cNvPr>
          <p:cNvSpPr>
            <a:spLocks noGrp="1"/>
          </p:cNvSpPr>
          <p:nvPr>
            <p:ph type="pic" sz="quarter" idx="23"/>
          </p:nvPr>
        </p:nvSpPr>
        <p:spPr>
          <a:xfrm>
            <a:off x="766763" y="3007248"/>
            <a:ext cx="1245600" cy="1244600"/>
          </a:xfrm>
          <a:prstGeom prst="roundRect">
            <a:avLst/>
          </a:prstGeom>
          <a:ln w="50800">
            <a:solidFill>
              <a:schemeClr val="bg1"/>
            </a:solidFill>
          </a:ln>
        </p:spPr>
        <p:txBody>
          <a:bodyPr/>
          <a:lstStyle/>
          <a:p>
            <a:endParaRPr lang="en-NL"/>
          </a:p>
        </p:txBody>
      </p:sp>
      <p:sp>
        <p:nvSpPr>
          <p:cNvPr id="27" name="Picture Placeholder 12">
            <a:extLst>
              <a:ext uri="{FF2B5EF4-FFF2-40B4-BE49-F238E27FC236}">
                <a16:creationId xmlns:a16="http://schemas.microsoft.com/office/drawing/2014/main" id="{52E2065D-C459-C049-4500-A42EB743861A}"/>
              </a:ext>
            </a:extLst>
          </p:cNvPr>
          <p:cNvSpPr>
            <a:spLocks noGrp="1"/>
          </p:cNvSpPr>
          <p:nvPr>
            <p:ph type="pic" sz="quarter" idx="24"/>
          </p:nvPr>
        </p:nvSpPr>
        <p:spPr>
          <a:xfrm>
            <a:off x="2316955" y="4493323"/>
            <a:ext cx="1245600" cy="1244600"/>
          </a:xfrm>
          <a:prstGeom prst="roundRect">
            <a:avLst/>
          </a:prstGeom>
          <a:ln w="50800">
            <a:solidFill>
              <a:schemeClr val="bg1"/>
            </a:solidFill>
          </a:ln>
        </p:spPr>
        <p:txBody>
          <a:bodyPr/>
          <a:lstStyle/>
          <a:p>
            <a:endParaRPr lang="en-NL"/>
          </a:p>
        </p:txBody>
      </p:sp>
      <p:sp>
        <p:nvSpPr>
          <p:cNvPr id="28" name="Picture Placeholder 12">
            <a:extLst>
              <a:ext uri="{FF2B5EF4-FFF2-40B4-BE49-F238E27FC236}">
                <a16:creationId xmlns:a16="http://schemas.microsoft.com/office/drawing/2014/main" id="{A4079C20-9D5D-A668-EB48-FCB2C1DF6744}"/>
              </a:ext>
            </a:extLst>
          </p:cNvPr>
          <p:cNvSpPr>
            <a:spLocks noGrp="1"/>
          </p:cNvSpPr>
          <p:nvPr>
            <p:ph type="pic" sz="quarter" idx="25"/>
          </p:nvPr>
        </p:nvSpPr>
        <p:spPr>
          <a:xfrm>
            <a:off x="3868090" y="4493323"/>
            <a:ext cx="1245600" cy="1244600"/>
          </a:xfrm>
          <a:prstGeom prst="roundRect">
            <a:avLst/>
          </a:prstGeom>
          <a:ln w="50800">
            <a:solidFill>
              <a:schemeClr val="bg1"/>
            </a:solidFill>
          </a:ln>
        </p:spPr>
        <p:txBody>
          <a:bodyPr/>
          <a:lstStyle/>
          <a:p>
            <a:endParaRPr lang="en-NL"/>
          </a:p>
        </p:txBody>
      </p:sp>
      <p:sp>
        <p:nvSpPr>
          <p:cNvPr id="29" name="Picture Placeholder 12">
            <a:extLst>
              <a:ext uri="{FF2B5EF4-FFF2-40B4-BE49-F238E27FC236}">
                <a16:creationId xmlns:a16="http://schemas.microsoft.com/office/drawing/2014/main" id="{7247CFC0-B92F-2803-19A2-598403849953}"/>
              </a:ext>
            </a:extLst>
          </p:cNvPr>
          <p:cNvSpPr>
            <a:spLocks noGrp="1"/>
          </p:cNvSpPr>
          <p:nvPr>
            <p:ph type="pic" sz="quarter" idx="26"/>
          </p:nvPr>
        </p:nvSpPr>
        <p:spPr>
          <a:xfrm>
            <a:off x="5419225" y="4493323"/>
            <a:ext cx="1245600" cy="1244600"/>
          </a:xfrm>
          <a:prstGeom prst="roundRect">
            <a:avLst/>
          </a:prstGeom>
          <a:ln w="50800">
            <a:solidFill>
              <a:schemeClr val="bg1"/>
            </a:solidFill>
          </a:ln>
        </p:spPr>
        <p:txBody>
          <a:bodyPr/>
          <a:lstStyle/>
          <a:p>
            <a:endParaRPr lang="en-NL"/>
          </a:p>
        </p:txBody>
      </p:sp>
      <p:sp>
        <p:nvSpPr>
          <p:cNvPr id="30" name="Picture Placeholder 12">
            <a:extLst>
              <a:ext uri="{FF2B5EF4-FFF2-40B4-BE49-F238E27FC236}">
                <a16:creationId xmlns:a16="http://schemas.microsoft.com/office/drawing/2014/main" id="{FA0DD419-A178-16F3-E199-645494A6CAE3}"/>
              </a:ext>
            </a:extLst>
          </p:cNvPr>
          <p:cNvSpPr>
            <a:spLocks noGrp="1"/>
          </p:cNvSpPr>
          <p:nvPr>
            <p:ph type="pic" sz="quarter" idx="27"/>
          </p:nvPr>
        </p:nvSpPr>
        <p:spPr>
          <a:xfrm>
            <a:off x="6970360" y="4493323"/>
            <a:ext cx="1245600" cy="1244600"/>
          </a:xfrm>
          <a:prstGeom prst="roundRect">
            <a:avLst/>
          </a:prstGeom>
          <a:ln w="50800">
            <a:solidFill>
              <a:schemeClr val="bg1"/>
            </a:solidFill>
          </a:ln>
        </p:spPr>
        <p:txBody>
          <a:bodyPr/>
          <a:lstStyle/>
          <a:p>
            <a:endParaRPr lang="en-NL"/>
          </a:p>
        </p:txBody>
      </p:sp>
      <p:sp>
        <p:nvSpPr>
          <p:cNvPr id="31" name="Picture Placeholder 12">
            <a:extLst>
              <a:ext uri="{FF2B5EF4-FFF2-40B4-BE49-F238E27FC236}">
                <a16:creationId xmlns:a16="http://schemas.microsoft.com/office/drawing/2014/main" id="{97E9B7B9-11E2-FBFA-D766-50BC4A4C1FBE}"/>
              </a:ext>
            </a:extLst>
          </p:cNvPr>
          <p:cNvSpPr>
            <a:spLocks noGrp="1"/>
          </p:cNvSpPr>
          <p:nvPr>
            <p:ph type="pic" sz="quarter" idx="28"/>
          </p:nvPr>
        </p:nvSpPr>
        <p:spPr>
          <a:xfrm>
            <a:off x="8521495" y="4493323"/>
            <a:ext cx="1245600" cy="1244600"/>
          </a:xfrm>
          <a:prstGeom prst="roundRect">
            <a:avLst/>
          </a:prstGeom>
          <a:ln w="50800">
            <a:solidFill>
              <a:schemeClr val="bg1"/>
            </a:solidFill>
          </a:ln>
        </p:spPr>
        <p:txBody>
          <a:bodyPr/>
          <a:lstStyle/>
          <a:p>
            <a:endParaRPr lang="en-NL"/>
          </a:p>
        </p:txBody>
      </p:sp>
      <p:sp>
        <p:nvSpPr>
          <p:cNvPr id="32" name="Picture Placeholder 12">
            <a:extLst>
              <a:ext uri="{FF2B5EF4-FFF2-40B4-BE49-F238E27FC236}">
                <a16:creationId xmlns:a16="http://schemas.microsoft.com/office/drawing/2014/main" id="{D245851E-6EA8-2B71-1C91-6E0367616B99}"/>
              </a:ext>
            </a:extLst>
          </p:cNvPr>
          <p:cNvSpPr>
            <a:spLocks noGrp="1"/>
          </p:cNvSpPr>
          <p:nvPr>
            <p:ph type="pic" sz="quarter" idx="29"/>
          </p:nvPr>
        </p:nvSpPr>
        <p:spPr>
          <a:xfrm>
            <a:off x="10072630" y="4493323"/>
            <a:ext cx="1245600" cy="1244600"/>
          </a:xfrm>
          <a:prstGeom prst="roundRect">
            <a:avLst/>
          </a:prstGeom>
          <a:ln w="50800">
            <a:solidFill>
              <a:schemeClr val="bg1"/>
            </a:solidFill>
          </a:ln>
        </p:spPr>
        <p:txBody>
          <a:bodyPr/>
          <a:lstStyle/>
          <a:p>
            <a:endParaRPr lang="en-NL"/>
          </a:p>
        </p:txBody>
      </p:sp>
      <p:sp>
        <p:nvSpPr>
          <p:cNvPr id="33" name="Picture Placeholder 12">
            <a:extLst>
              <a:ext uri="{FF2B5EF4-FFF2-40B4-BE49-F238E27FC236}">
                <a16:creationId xmlns:a16="http://schemas.microsoft.com/office/drawing/2014/main" id="{41DE5F40-6F88-F341-F7AF-309C9CA88E7F}"/>
              </a:ext>
            </a:extLst>
          </p:cNvPr>
          <p:cNvSpPr>
            <a:spLocks noGrp="1"/>
          </p:cNvSpPr>
          <p:nvPr>
            <p:ph type="pic" sz="quarter" idx="30"/>
          </p:nvPr>
        </p:nvSpPr>
        <p:spPr>
          <a:xfrm>
            <a:off x="766763" y="4493323"/>
            <a:ext cx="1245600" cy="1244600"/>
          </a:xfrm>
          <a:prstGeom prst="roundRect">
            <a:avLst/>
          </a:prstGeom>
          <a:ln w="50800">
            <a:solidFill>
              <a:schemeClr val="bg1"/>
            </a:solidFill>
          </a:ln>
        </p:spPr>
        <p:txBody>
          <a:bodyPr/>
          <a:lstStyle/>
          <a:p>
            <a:endParaRPr lang="en-NL"/>
          </a:p>
        </p:txBody>
      </p:sp>
    </p:spTree>
    <p:extLst>
      <p:ext uri="{BB962C8B-B14F-4D97-AF65-F5344CB8AC3E}">
        <p14:creationId xmlns:p14="http://schemas.microsoft.com/office/powerpoint/2010/main" val="26180221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Logo (Whit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5F26C14-4324-8787-BB57-870114DBD3E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9490" y="6291188"/>
            <a:ext cx="834546" cy="324000"/>
          </a:xfrm>
          <a:prstGeom prst="rect">
            <a:avLst/>
          </a:prstGeom>
        </p:spPr>
      </p:pic>
      <p:pic>
        <p:nvPicPr>
          <p:cNvPr id="3" name="Picture 2" descr="SAP logo vector download free SVG PNG">
            <a:extLst>
              <a:ext uri="{FF2B5EF4-FFF2-40B4-BE49-F238E27FC236}">
                <a16:creationId xmlns:a16="http://schemas.microsoft.com/office/drawing/2014/main" id="{8AE17BE8-501C-71CA-EA90-7A7114D406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31310" y="6097588"/>
            <a:ext cx="711200"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303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9903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Bar (White)">
    <p:bg>
      <p:bgPr>
        <a:solidFill>
          <a:schemeClr val="bg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CA55C6EC-529D-D682-E2DA-40667F51F8FC}"/>
              </a:ext>
            </a:extLst>
          </p:cNvPr>
          <p:cNvSpPr/>
          <p:nvPr userDrawn="1"/>
        </p:nvSpPr>
        <p:spPr>
          <a:xfrm>
            <a:off x="0" y="0"/>
            <a:ext cx="576000" cy="6858000"/>
          </a:xfrm>
          <a:prstGeom prst="rect">
            <a:avLst/>
          </a:prstGeom>
          <a:solidFill>
            <a:srgbClr val="0090D7"/>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E7BFBC9A-4317-6494-8812-968C2BAF681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5038" y="272754"/>
            <a:ext cx="1151999" cy="447247"/>
          </a:xfrm>
          <a:prstGeom prst="rect">
            <a:avLst/>
          </a:prstGeom>
        </p:spPr>
      </p:pic>
    </p:spTree>
    <p:extLst>
      <p:ext uri="{BB962C8B-B14F-4D97-AF65-F5344CB8AC3E}">
        <p14:creationId xmlns:p14="http://schemas.microsoft.com/office/powerpoint/2010/main" val="18555593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Gre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01269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Logo (Blue)">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5F26C14-4324-8787-BB57-870114DBD3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spTree>
    <p:extLst>
      <p:ext uri="{BB962C8B-B14F-4D97-AF65-F5344CB8AC3E}">
        <p14:creationId xmlns:p14="http://schemas.microsoft.com/office/powerpoint/2010/main" val="34005233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1739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Bar (Blue)">
    <p:bg>
      <p:bgPr>
        <a:solidFill>
          <a:schemeClr val="accent1"/>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96381079-CA89-9C6C-3E57-3DE380B4E603}"/>
              </a:ext>
            </a:extLst>
          </p:cNvPr>
          <p:cNvSpPr/>
          <p:nvPr userDrawn="1"/>
        </p:nvSpPr>
        <p:spPr>
          <a:xfrm>
            <a:off x="0" y="0"/>
            <a:ext cx="576000" cy="6858000"/>
          </a:xfrm>
          <a:prstGeom prst="rect">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90D7"/>
              </a:solidFill>
            </a:endParaRPr>
          </a:p>
        </p:txBody>
      </p:sp>
      <p:pic>
        <p:nvPicPr>
          <p:cNvPr id="3" name="Graphic 2">
            <a:extLst>
              <a:ext uri="{FF2B5EF4-FFF2-40B4-BE49-F238E27FC236}">
                <a16:creationId xmlns:a16="http://schemas.microsoft.com/office/drawing/2014/main" id="{D0BCE893-C92F-9AC0-26B5-2CB4966AF7C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5038" y="272754"/>
            <a:ext cx="1151999" cy="447247"/>
          </a:xfrm>
          <a:prstGeom prst="rect">
            <a:avLst/>
          </a:prstGeom>
        </p:spPr>
      </p:pic>
    </p:spTree>
    <p:extLst>
      <p:ext uri="{BB962C8B-B14F-4D97-AF65-F5344CB8AC3E}">
        <p14:creationId xmlns:p14="http://schemas.microsoft.com/office/powerpoint/2010/main" val="15370625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Logo (Dark Blue)">
    <p:bg>
      <p:bgPr>
        <a:solidFill>
          <a:schemeClr val="accent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5F26C14-4324-8787-BB57-870114DBD3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49490" y="6291188"/>
            <a:ext cx="834545" cy="324000"/>
          </a:xfrm>
          <a:prstGeom prst="rect">
            <a:avLst/>
          </a:prstGeom>
        </p:spPr>
      </p:pic>
    </p:spTree>
    <p:extLst>
      <p:ext uri="{BB962C8B-B14F-4D97-AF65-F5344CB8AC3E}">
        <p14:creationId xmlns:p14="http://schemas.microsoft.com/office/powerpoint/2010/main" val="30934849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Dark Blue)">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7460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Empty Slide WHITE">
    <p:spTree>
      <p:nvGrpSpPr>
        <p:cNvPr id="1" name=""/>
        <p:cNvGrpSpPr/>
        <p:nvPr/>
      </p:nvGrpSpPr>
      <p:grpSpPr>
        <a:xfrm>
          <a:off x="0" y="0"/>
          <a:ext cx="0" cy="0"/>
          <a:chOff x="0" y="0"/>
          <a:chExt cx="0" cy="0"/>
        </a:xfrm>
      </p:grpSpPr>
      <p:sp>
        <p:nvSpPr>
          <p:cNvPr id="3" name="Rectangle 2"/>
          <p:cNvSpPr/>
          <p:nvPr userDrawn="1"/>
        </p:nvSpPr>
        <p:spPr>
          <a:xfrm>
            <a:off x="0" y="1"/>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2257EC8-3B47-854E-A97D-719D529268ED}"/>
              </a:ext>
            </a:extLst>
          </p:cNvPr>
          <p:cNvSpPr>
            <a:spLocks noGrp="1"/>
          </p:cNvSpPr>
          <p:nvPr>
            <p:ph type="title" hasCustomPrompt="1"/>
          </p:nvPr>
        </p:nvSpPr>
        <p:spPr>
          <a:xfrm>
            <a:off x="766763" y="404813"/>
            <a:ext cx="10298112" cy="863600"/>
          </a:xfrm>
        </p:spPr>
        <p:txBody>
          <a:bodyPr/>
          <a:lstStyle>
            <a:lvl1pPr>
              <a:defRPr>
                <a:solidFill>
                  <a:schemeClr val="tx2"/>
                </a:solidFill>
              </a:defRPr>
            </a:lvl1pPr>
          </a:lstStyle>
          <a:p>
            <a:r>
              <a:rPr lang="nl-NL"/>
              <a:t>Click </a:t>
            </a:r>
            <a:r>
              <a:rPr lang="nl-NL" err="1"/>
              <a:t>to</a:t>
            </a:r>
            <a:r>
              <a:rPr lang="nl-NL"/>
              <a:t> </a:t>
            </a:r>
            <a:r>
              <a:rPr lang="nl-NL" err="1"/>
              <a:t>edit</a:t>
            </a:r>
            <a:r>
              <a:rPr lang="nl-NL"/>
              <a:t> Slide </a:t>
            </a:r>
            <a:r>
              <a:rPr lang="nl-NL" err="1"/>
              <a:t>Title</a:t>
            </a:r>
            <a:endParaRPr lang="en-US"/>
          </a:p>
        </p:txBody>
      </p:sp>
      <p:cxnSp>
        <p:nvCxnSpPr>
          <p:cNvPr id="6" name="Straight Connector 3">
            <a:extLst>
              <a:ext uri="{FF2B5EF4-FFF2-40B4-BE49-F238E27FC236}">
                <a16:creationId xmlns:a16="http://schemas.microsoft.com/office/drawing/2014/main" id="{1D14D306-9DFF-8442-A613-26F3C0C609AA}"/>
              </a:ext>
            </a:extLst>
          </p:cNvPr>
          <p:cNvCxnSpPr/>
          <p:nvPr userDrawn="1"/>
        </p:nvCxnSpPr>
        <p:spPr>
          <a:xfrm>
            <a:off x="766763" y="1268413"/>
            <a:ext cx="5364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3">
            <a:extLst>
              <a:ext uri="{FF2B5EF4-FFF2-40B4-BE49-F238E27FC236}">
                <a16:creationId xmlns:a16="http://schemas.microsoft.com/office/drawing/2014/main" id="{56227B67-0795-2B4A-862F-FEC2A37363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13475"/>
            <a:ext cx="1524000" cy="644525"/>
          </a:xfrm>
          <a:prstGeom prst="rect">
            <a:avLst/>
          </a:prstGeom>
        </p:spPr>
      </p:pic>
    </p:spTree>
    <p:extLst>
      <p:ext uri="{BB962C8B-B14F-4D97-AF65-F5344CB8AC3E}">
        <p14:creationId xmlns:p14="http://schemas.microsoft.com/office/powerpoint/2010/main" val="37795801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Empty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13475"/>
            <a:ext cx="1524000" cy="644525"/>
          </a:xfrm>
          <a:prstGeom prst="rect">
            <a:avLst/>
          </a:prstGeom>
        </p:spPr>
      </p:pic>
    </p:spTree>
    <p:extLst>
      <p:ext uri="{BB962C8B-B14F-4D97-AF65-F5344CB8AC3E}">
        <p14:creationId xmlns:p14="http://schemas.microsoft.com/office/powerpoint/2010/main" val="335283520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2364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Blank, Logo, title (Dark Blue)">
    <p:bg>
      <p:bgPr>
        <a:solidFill>
          <a:schemeClr val="accent2"/>
        </a:solidFill>
        <a:effectLst/>
      </p:bgPr>
    </p:bg>
    <p:spTree>
      <p:nvGrpSpPr>
        <p:cNvPr id="1" name=""/>
        <p:cNvGrpSpPr/>
        <p:nvPr/>
      </p:nvGrpSpPr>
      <p:grpSpPr>
        <a:xfrm>
          <a:off x="0" y="0"/>
          <a:ext cx="0" cy="0"/>
          <a:chOff x="0" y="0"/>
          <a:chExt cx="0" cy="0"/>
        </a:xfrm>
      </p:grpSpPr>
      <p:sp>
        <p:nvSpPr>
          <p:cNvPr id="2" name="Sidebar">
            <a:extLst>
              <a:ext uri="{FF2B5EF4-FFF2-40B4-BE49-F238E27FC236}">
                <a16:creationId xmlns:a16="http://schemas.microsoft.com/office/drawing/2014/main" id="{8E003459-F781-09BF-617F-41850E10003D}"/>
              </a:ext>
            </a:extLst>
          </p:cNvPr>
          <p:cNvSpPr/>
          <p:nvPr/>
        </p:nvSpPr>
        <p:spPr>
          <a:xfrm>
            <a:off x="0" y="0"/>
            <a:ext cx="334963" cy="83502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solidFill>
                <a:srgbClr val="0090D7"/>
              </a:solidFill>
            </a:endParaRPr>
          </a:p>
        </p:txBody>
      </p:sp>
      <p:sp>
        <p:nvSpPr>
          <p:cNvPr id="4" name="TextBox 2">
            <a:extLst>
              <a:ext uri="{FF2B5EF4-FFF2-40B4-BE49-F238E27FC236}">
                <a16:creationId xmlns:a16="http://schemas.microsoft.com/office/drawing/2014/main" id="{D944102C-1146-6014-A106-9F7A5EC3E0F5}"/>
              </a:ext>
            </a:extLst>
          </p:cNvPr>
          <p:cNvSpPr txBox="1">
            <a:spLocks noChangeArrowheads="1"/>
          </p:cNvSpPr>
          <p:nvPr/>
        </p:nvSpPr>
        <p:spPr bwMode="auto">
          <a:xfrm>
            <a:off x="8035925" y="-415925"/>
            <a:ext cx="0" cy="0"/>
          </a:xfrm>
          <a:prstGeom prst="rect">
            <a:avLst/>
          </a:prstGeom>
          <a:noFill/>
          <a:ln>
            <a:noFill/>
          </a:ln>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endParaRPr lang="en-NL" altLang="en-NL" sz="2400">
              <a:solidFill>
                <a:schemeClr val="bg1"/>
              </a:solidFill>
            </a:endParaRPr>
          </a:p>
        </p:txBody>
      </p:sp>
      <p:pic>
        <p:nvPicPr>
          <p:cNvPr id="5" name="Picture 5" descr="A black background with white text&#10;&#10;Description automatically generated">
            <a:extLst>
              <a:ext uri="{FF2B5EF4-FFF2-40B4-BE49-F238E27FC236}">
                <a16:creationId xmlns:a16="http://schemas.microsoft.com/office/drawing/2014/main" id="{4C13583F-CF7C-096B-AD87-4E6283813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47400" y="0"/>
            <a:ext cx="12446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Placeholder 3"/>
          <p:cNvSpPr>
            <a:spLocks noGrp="1"/>
          </p:cNvSpPr>
          <p:nvPr>
            <p:ph type="title"/>
          </p:nvPr>
        </p:nvSpPr>
        <p:spPr>
          <a:xfrm>
            <a:off x="334964" y="1"/>
            <a:ext cx="10982324" cy="836611"/>
          </a:xfrm>
          <a:prstGeom prst="rect">
            <a:avLst/>
          </a:prstGeom>
        </p:spPr>
        <p:txBody>
          <a:bodyPr lIns="216000" tIns="72000" rIns="0" bIns="0"/>
          <a:lstStyle>
            <a:lvl1pPr>
              <a:defRPr sz="2800">
                <a:solidFill>
                  <a:schemeClr val="bg1"/>
                </a:solidFill>
              </a:defRPr>
            </a:lvl1pPr>
          </a:lstStyle>
          <a:p>
            <a:r>
              <a:rPr lang="nl-NL"/>
              <a:t>Klik om stijl te bewerken</a:t>
            </a:r>
            <a:endParaRPr lang="en-NL"/>
          </a:p>
        </p:txBody>
      </p:sp>
    </p:spTree>
    <p:extLst>
      <p:ext uri="{BB962C8B-B14F-4D97-AF65-F5344CB8AC3E}">
        <p14:creationId xmlns:p14="http://schemas.microsoft.com/office/powerpoint/2010/main" val="3340779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theme" Target="../theme/theme2.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097D229A-9DBF-15AF-1B8F-19EF219958EC}"/>
              </a:ext>
            </a:extLst>
          </p:cNvPr>
          <p:cNvSpPr>
            <a:spLocks noGrp="1"/>
          </p:cNvSpPr>
          <p:nvPr>
            <p:ph type="title"/>
          </p:nvPr>
        </p:nvSpPr>
        <p:spPr>
          <a:xfrm>
            <a:off x="349250" y="404813"/>
            <a:ext cx="10968038" cy="1295400"/>
          </a:xfrm>
          <a:prstGeom prst="rect">
            <a:avLst/>
          </a:prstGeom>
        </p:spPr>
        <p:txBody>
          <a:bodyPr vert="horz" lIns="91440" tIns="45720" rIns="91440" bIns="45720" rtlCol="0" anchor="ctr">
            <a:normAutofit/>
          </a:bodyPr>
          <a:lstStyle/>
          <a:p>
            <a:r>
              <a:rPr lang="en-GB"/>
              <a:t>Click to add title</a:t>
            </a:r>
            <a:endParaRPr lang="en-NL"/>
          </a:p>
        </p:txBody>
      </p:sp>
      <p:sp>
        <p:nvSpPr>
          <p:cNvPr id="1027" name="Text Placeholder 4">
            <a:extLst>
              <a:ext uri="{FF2B5EF4-FFF2-40B4-BE49-F238E27FC236}">
                <a16:creationId xmlns:a16="http://schemas.microsoft.com/office/drawing/2014/main" id="{67404621-B948-BE86-713F-F8ADE87644B4}"/>
              </a:ext>
            </a:extLst>
          </p:cNvPr>
          <p:cNvSpPr>
            <a:spLocks noGrp="1" noChangeArrowheads="1"/>
          </p:cNvSpPr>
          <p:nvPr>
            <p:ph type="body" idx="1"/>
          </p:nvPr>
        </p:nvSpPr>
        <p:spPr bwMode="auto">
          <a:xfrm>
            <a:off x="349250" y="1700213"/>
            <a:ext cx="109680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37600" tIns="0" rIns="0" bIns="0" numCol="1" anchor="t" anchorCtr="0" compatLnSpc="1">
            <a:prstTxWarp prst="textNoShape">
              <a:avLst/>
            </a:prstTxWarp>
          </a:bodyPr>
          <a:lstStyle/>
          <a:p>
            <a:pPr lvl="0"/>
            <a:r>
              <a:rPr lang="en-GB" altLang="en-NL"/>
              <a:t>Click to master text styles</a:t>
            </a:r>
          </a:p>
          <a:p>
            <a:pPr lvl="1"/>
            <a:r>
              <a:rPr lang="en-GB" altLang="en-NL"/>
              <a:t>Second level</a:t>
            </a:r>
          </a:p>
          <a:p>
            <a:pPr lvl="2"/>
            <a:r>
              <a:rPr lang="en-GB" altLang="en-NL"/>
              <a:t>Third level</a:t>
            </a:r>
          </a:p>
          <a:p>
            <a:pPr lvl="3"/>
            <a:r>
              <a:rPr lang="en-GB" altLang="en-NL"/>
              <a:t>Fourth level</a:t>
            </a:r>
          </a:p>
          <a:p>
            <a:pPr lvl="4"/>
            <a:r>
              <a:rPr lang="en-GB" altLang="en-NL"/>
              <a:t>Fifth level</a:t>
            </a:r>
            <a:endParaRPr lang="en-NL" altLang="en-NL"/>
          </a:p>
        </p:txBody>
      </p:sp>
    </p:spTree>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 id="2147483941" r:id="rId18"/>
    <p:sldLayoutId id="2147483942" r:id="rId19"/>
    <p:sldLayoutId id="2147483943" r:id="rId20"/>
    <p:sldLayoutId id="2147483944" r:id="rId21"/>
    <p:sldLayoutId id="2147483945" r:id="rId22"/>
    <p:sldLayoutId id="2147483946" r:id="rId23"/>
    <p:sldLayoutId id="2147483947" r:id="rId24"/>
    <p:sldLayoutId id="2147483948" r:id="rId25"/>
    <p:sldLayoutId id="2147483949" r:id="rId26"/>
    <p:sldLayoutId id="2147483950" r:id="rId27"/>
    <p:sldLayoutId id="2147483951" r:id="rId28"/>
    <p:sldLayoutId id="2147483952" r:id="rId29"/>
    <p:sldLayoutId id="2147483953" r:id="rId30"/>
    <p:sldLayoutId id="2147483954" r:id="rId31"/>
    <p:sldLayoutId id="2147483955" r:id="rId32"/>
    <p:sldLayoutId id="2147483956" r:id="rId33"/>
    <p:sldLayoutId id="2147483957" r:id="rId34"/>
    <p:sldLayoutId id="2147483923" r:id="rId35"/>
    <p:sldLayoutId id="2147483958" r:id="rId36"/>
    <p:sldLayoutId id="2147483959" r:id="rId37"/>
    <p:sldLayoutId id="2147483960" r:id="rId38"/>
    <p:sldLayoutId id="2147483961" r:id="rId39"/>
    <p:sldLayoutId id="2147483962" r:id="rId40"/>
    <p:sldLayoutId id="2147483963" r:id="rId41"/>
    <p:sldLayoutId id="2147483964" r:id="rId42"/>
    <p:sldLayoutId id="2147483965" r:id="rId43"/>
    <p:sldLayoutId id="2147483966" r:id="rId44"/>
    <p:sldLayoutId id="2147483967" r:id="rId45"/>
    <p:sldLayoutId id="2147483968" r:id="rId46"/>
    <p:sldLayoutId id="2147483969" r:id="rId47"/>
    <p:sldLayoutId id="2147483970" r:id="rId48"/>
  </p:sldLayoutIdLst>
  <p:txStyles>
    <p:titleStyle>
      <a:lvl1pPr algn="l" rtl="0" eaLnBrk="1" fontAlgn="base" hangingPunct="1">
        <a:lnSpc>
          <a:spcPct val="80000"/>
        </a:lnSpc>
        <a:spcBef>
          <a:spcPct val="0"/>
        </a:spcBef>
        <a:spcAft>
          <a:spcPct val="0"/>
        </a:spcAft>
        <a:defRPr sz="3600" kern="1200" spc="-150">
          <a:solidFill>
            <a:schemeClr val="accent1"/>
          </a:solidFill>
          <a:latin typeface="Aharoni" panose="02010803020104030203" pitchFamily="2" charset="-79"/>
          <a:ea typeface="Aharoni" panose="02010803020104030203" pitchFamily="2" charset="-79"/>
          <a:cs typeface="Aharoni" panose="02010803020104030203" pitchFamily="2" charset="-79"/>
        </a:defRPr>
      </a:lvl1pPr>
      <a:lvl2pPr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2pPr>
      <a:lvl3pPr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3pPr>
      <a:lvl4pPr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4pPr>
      <a:lvl5pPr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5pPr>
      <a:lvl6pPr marL="457200"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6pPr>
      <a:lvl7pPr marL="914400"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7pPr>
      <a:lvl8pPr marL="1371600"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8pPr>
      <a:lvl9pPr marL="1828800" algn="l" rtl="0" eaLnBrk="1" fontAlgn="base" hangingPunct="1">
        <a:lnSpc>
          <a:spcPct val="80000"/>
        </a:lnSpc>
        <a:spcBef>
          <a:spcPct val="0"/>
        </a:spcBef>
        <a:spcAft>
          <a:spcPct val="0"/>
        </a:spcAft>
        <a:defRPr sz="3600">
          <a:solidFill>
            <a:schemeClr val="accent1"/>
          </a:solidFill>
          <a:latin typeface="Aharoni" panose="02010803020104030203" pitchFamily="2" charset="-79"/>
          <a:cs typeface="Aharoni" panose="02010803020104030203" pitchFamily="2" charset="-79"/>
        </a:defRPr>
      </a:lvl9pPr>
    </p:titleStyle>
    <p:bodyStyle>
      <a:lvl1pPr marL="471488" indent="-471488" algn="l" rtl="0" eaLnBrk="1" fontAlgn="base" hangingPunct="1">
        <a:lnSpc>
          <a:spcPct val="125000"/>
        </a:lnSpc>
        <a:spcBef>
          <a:spcPts val="1000"/>
        </a:spcBef>
        <a:spcAft>
          <a:spcPct val="0"/>
        </a:spcAft>
        <a:buClr>
          <a:srgbClr val="FA6623"/>
        </a:buClr>
        <a:buSzPct val="125000"/>
        <a:buFont typeface="System Font Regular"/>
        <a:buChar char="●"/>
        <a:defRPr sz="2400" kern="1200">
          <a:solidFill>
            <a:schemeClr val="tx1"/>
          </a:solidFill>
          <a:latin typeface="Arial" panose="020B0604020202020204" pitchFamily="34" charset="0"/>
          <a:ea typeface="+mn-ea"/>
          <a:cs typeface="Arial" panose="020B0604020202020204" pitchFamily="34" charset="0"/>
        </a:defRPr>
      </a:lvl1pPr>
      <a:lvl2pPr marL="628650" indent="-357188" algn="l" rtl="0" eaLnBrk="1" fontAlgn="base" hangingPunct="1">
        <a:lnSpc>
          <a:spcPct val="125000"/>
        </a:lnSpc>
        <a:spcBef>
          <a:spcPts val="500"/>
        </a:spcBef>
        <a:spcAft>
          <a:spcPct val="0"/>
        </a:spcAft>
        <a:buClr>
          <a:srgbClr val="FA6623"/>
        </a:buClr>
        <a:buSzPct val="125000"/>
        <a:buFont typeface="System Font Regular"/>
        <a:buChar char="●"/>
        <a:defRPr sz="2000" kern="1200">
          <a:solidFill>
            <a:schemeClr val="tx1"/>
          </a:solidFill>
          <a:latin typeface="+mn-lt"/>
          <a:ea typeface="+mn-ea"/>
          <a:cs typeface="Arial" panose="020B0604020202020204" pitchFamily="34" charset="0"/>
        </a:defRPr>
      </a:lvl2pPr>
      <a:lvl3pPr marL="942975" indent="-312738" algn="l" rtl="0" eaLnBrk="1" fontAlgn="base" hangingPunct="1">
        <a:lnSpc>
          <a:spcPct val="125000"/>
        </a:lnSpc>
        <a:spcBef>
          <a:spcPts val="500"/>
        </a:spcBef>
        <a:spcAft>
          <a:spcPct val="0"/>
        </a:spcAft>
        <a:buClr>
          <a:srgbClr val="FA6623"/>
        </a:buClr>
        <a:buSzPct val="125000"/>
        <a:buFont typeface="System Font Regular"/>
        <a:buChar char="●"/>
        <a:defRPr kern="1200">
          <a:solidFill>
            <a:schemeClr val="tx1"/>
          </a:solidFill>
          <a:latin typeface="+mn-lt"/>
          <a:ea typeface="+mn-ea"/>
          <a:cs typeface="Arial" panose="020B0604020202020204" pitchFamily="34" charset="0"/>
        </a:defRPr>
      </a:lvl3pPr>
      <a:lvl4pPr marL="1258888" indent="-322263" algn="l" rtl="0" eaLnBrk="1" fontAlgn="base" hangingPunct="1">
        <a:lnSpc>
          <a:spcPct val="125000"/>
        </a:lnSpc>
        <a:spcBef>
          <a:spcPts val="500"/>
        </a:spcBef>
        <a:spcAft>
          <a:spcPct val="0"/>
        </a:spcAft>
        <a:buClr>
          <a:srgbClr val="FA6623"/>
        </a:buClr>
        <a:buSzPct val="125000"/>
        <a:buFont typeface="System Font Regular"/>
        <a:buChar char="●"/>
        <a:defRPr sz="1600" kern="1200">
          <a:solidFill>
            <a:schemeClr val="tx1"/>
          </a:solidFill>
          <a:latin typeface="+mn-lt"/>
          <a:ea typeface="+mn-ea"/>
          <a:cs typeface="Arial" panose="020B0604020202020204" pitchFamily="34" charset="0"/>
        </a:defRPr>
      </a:lvl4pPr>
      <a:lvl5pPr marL="1511300" indent="-260350" algn="l" rtl="0" eaLnBrk="1" fontAlgn="base" hangingPunct="1">
        <a:lnSpc>
          <a:spcPct val="125000"/>
        </a:lnSpc>
        <a:spcBef>
          <a:spcPts val="500"/>
        </a:spcBef>
        <a:spcAft>
          <a:spcPct val="0"/>
        </a:spcAft>
        <a:buClr>
          <a:srgbClr val="FA6623"/>
        </a:buClr>
        <a:buSzPct val="125000"/>
        <a:buFont typeface="System Font Regular"/>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2DB398A5-7519-2908-5E1C-31A4A215EFAF}"/>
              </a:ext>
            </a:extLst>
          </p:cNvPr>
          <p:cNvSpPr>
            <a:spLocks noGrp="1"/>
          </p:cNvSpPr>
          <p:nvPr>
            <p:ph type="title"/>
          </p:nvPr>
        </p:nvSpPr>
        <p:spPr>
          <a:xfrm>
            <a:off x="349372" y="404813"/>
            <a:ext cx="10967916" cy="1295401"/>
          </a:xfrm>
          <a:prstGeom prst="rect">
            <a:avLst/>
          </a:prstGeom>
        </p:spPr>
        <p:txBody>
          <a:bodyPr vert="horz" lIns="91440" tIns="45720" rIns="91440" bIns="45720" rtlCol="0" anchor="ctr">
            <a:normAutofit/>
          </a:bodyPr>
          <a:lstStyle/>
          <a:p>
            <a:r>
              <a:rPr lang="en-GB"/>
              <a:t>Click to add title</a:t>
            </a:r>
            <a:endParaRPr lang="en-NL"/>
          </a:p>
        </p:txBody>
      </p:sp>
      <p:sp>
        <p:nvSpPr>
          <p:cNvPr id="5" name="Text Placeholder 4">
            <a:extLst>
              <a:ext uri="{FF2B5EF4-FFF2-40B4-BE49-F238E27FC236}">
                <a16:creationId xmlns:a16="http://schemas.microsoft.com/office/drawing/2014/main" id="{F9EAA410-2837-D772-6034-27CF2B317F31}"/>
              </a:ext>
            </a:extLst>
          </p:cNvPr>
          <p:cNvSpPr>
            <a:spLocks noGrp="1"/>
          </p:cNvSpPr>
          <p:nvPr>
            <p:ph type="body" idx="1"/>
          </p:nvPr>
        </p:nvSpPr>
        <p:spPr>
          <a:xfrm>
            <a:off x="349372" y="1700213"/>
            <a:ext cx="10967916" cy="4321175"/>
          </a:xfrm>
          <a:prstGeom prst="rect">
            <a:avLst/>
          </a:prstGeom>
        </p:spPr>
        <p:txBody>
          <a:bodyPr vert="horz" lIns="237600" tIns="0" rIns="0" bIns="0" rtlCol="0">
            <a:normAutofit/>
          </a:bodyPr>
          <a:lstStyle/>
          <a:p>
            <a:pPr lvl="0"/>
            <a:r>
              <a:rPr lang="en-GB"/>
              <a:t>Click to master text styles</a:t>
            </a:r>
          </a:p>
          <a:p>
            <a:pPr lvl="1"/>
            <a:r>
              <a:rPr lang="en-GB"/>
              <a:t>Second level</a:t>
            </a:r>
          </a:p>
          <a:p>
            <a:pPr lvl="2"/>
            <a:r>
              <a:rPr lang="en-GB"/>
              <a:t>Third level</a:t>
            </a:r>
          </a:p>
          <a:p>
            <a:pPr lvl="3"/>
            <a:r>
              <a:rPr lang="en-GB"/>
              <a:t>Fourth level</a:t>
            </a:r>
          </a:p>
          <a:p>
            <a:pPr lvl="4"/>
            <a:r>
              <a:rPr lang="en-GB"/>
              <a:t>Fifth level</a:t>
            </a:r>
            <a:endParaRPr lang="en-NL"/>
          </a:p>
        </p:txBody>
      </p:sp>
    </p:spTree>
    <p:extLst>
      <p:ext uri="{BB962C8B-B14F-4D97-AF65-F5344CB8AC3E}">
        <p14:creationId xmlns:p14="http://schemas.microsoft.com/office/powerpoint/2010/main" val="2465783939"/>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 id="2147483991" r:id="rId20"/>
    <p:sldLayoutId id="2147483992" r:id="rId21"/>
    <p:sldLayoutId id="2147483993" r:id="rId22"/>
    <p:sldLayoutId id="2147483994" r:id="rId23"/>
    <p:sldLayoutId id="2147483995" r:id="rId24"/>
    <p:sldLayoutId id="2147483996" r:id="rId25"/>
    <p:sldLayoutId id="2147483997" r:id="rId26"/>
    <p:sldLayoutId id="2147483998" r:id="rId27"/>
    <p:sldLayoutId id="2147483999" r:id="rId28"/>
  </p:sldLayoutIdLst>
  <p:txStyles>
    <p:titleStyle>
      <a:lvl1pPr algn="l" defTabSz="914400" rtl="0" eaLnBrk="1" latinLnBrk="0" hangingPunct="1">
        <a:lnSpc>
          <a:spcPct val="80000"/>
        </a:lnSpc>
        <a:spcBef>
          <a:spcPct val="0"/>
        </a:spcBef>
        <a:buNone/>
        <a:defRPr sz="3600" b="0" kern="1200" spc="-150" baseline="0">
          <a:solidFill>
            <a:schemeClr val="accent1"/>
          </a:solidFill>
          <a:latin typeface="Aharoni" panose="02010803020104030203" pitchFamily="2" charset="-79"/>
          <a:ea typeface="Aharoni" panose="02010803020104030203" pitchFamily="2" charset="-79"/>
          <a:cs typeface="Aharoni" panose="02010803020104030203" pitchFamily="2" charset="-79"/>
        </a:defRPr>
      </a:lvl1pPr>
    </p:titleStyle>
    <p:bodyStyle>
      <a:lvl1pPr marL="471600" indent="-471600" algn="l" defTabSz="914400" rtl="0" eaLnBrk="1" latinLnBrk="0" hangingPunct="1">
        <a:lnSpc>
          <a:spcPct val="125000"/>
        </a:lnSpc>
        <a:spcBef>
          <a:spcPts val="1000"/>
        </a:spcBef>
        <a:buClr>
          <a:schemeClr val="accent6"/>
        </a:buClr>
        <a:buSzPct val="125000"/>
        <a:buFont typeface="System Font Regular"/>
        <a:buChar char="●"/>
        <a:tabLst/>
        <a:defRPr sz="2400" b="0" i="0" kern="1200">
          <a:solidFill>
            <a:schemeClr val="tx1"/>
          </a:solidFill>
          <a:latin typeface="Arial" panose="020B0604020202020204" pitchFamily="34" charset="0"/>
          <a:ea typeface="+mn-ea"/>
          <a:cs typeface="Arial" panose="020B0604020202020204" pitchFamily="34" charset="0"/>
        </a:defRPr>
      </a:lvl1pPr>
      <a:lvl2pPr marL="628650" indent="-357188" algn="l" defTabSz="914400" rtl="0" eaLnBrk="1" latinLnBrk="0" hangingPunct="1">
        <a:lnSpc>
          <a:spcPct val="125000"/>
        </a:lnSpc>
        <a:spcBef>
          <a:spcPts val="500"/>
        </a:spcBef>
        <a:buClr>
          <a:schemeClr val="accent6"/>
        </a:buClr>
        <a:buSzPct val="125000"/>
        <a:buFont typeface="System Font Regular"/>
        <a:buChar char="●"/>
        <a:tabLst/>
        <a:defRPr sz="2000" kern="1200">
          <a:solidFill>
            <a:schemeClr val="tx1"/>
          </a:solidFill>
          <a:latin typeface="+mn-lt"/>
          <a:ea typeface="+mn-ea"/>
          <a:cs typeface="+mn-cs"/>
        </a:defRPr>
      </a:lvl2pPr>
      <a:lvl3pPr marL="942975" indent="-312738" algn="l" defTabSz="914400" rtl="0" eaLnBrk="1" latinLnBrk="0" hangingPunct="1">
        <a:lnSpc>
          <a:spcPct val="125000"/>
        </a:lnSpc>
        <a:spcBef>
          <a:spcPts val="500"/>
        </a:spcBef>
        <a:buClr>
          <a:schemeClr val="accent6"/>
        </a:buClr>
        <a:buSzPct val="125000"/>
        <a:buFont typeface="System Font Regular"/>
        <a:buChar char="●"/>
        <a:tabLst/>
        <a:defRPr sz="1800" kern="1200">
          <a:solidFill>
            <a:schemeClr val="tx1"/>
          </a:solidFill>
          <a:latin typeface="+mn-lt"/>
          <a:ea typeface="+mn-ea"/>
          <a:cs typeface="+mn-cs"/>
        </a:defRPr>
      </a:lvl3pPr>
      <a:lvl4pPr marL="1258888" indent="-322263"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4pPr>
      <a:lvl5pPr marL="1511300" indent="-260350"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orient="horz" pos="2704">
          <p15:clr>
            <a:srgbClr val="F26B43"/>
          </p15:clr>
        </p15:guide>
        <p15:guide id="3" orient="horz" pos="1616">
          <p15:clr>
            <a:srgbClr val="F26B43"/>
          </p15:clr>
        </p15:guide>
        <p15:guide id="4" orient="horz" pos="799">
          <p15:clr>
            <a:srgbClr val="F26B43"/>
          </p15:clr>
        </p15:guide>
        <p15:guide id="5" orient="horz" pos="1071">
          <p15:clr>
            <a:srgbClr val="F26B43"/>
          </p15:clr>
        </p15:guide>
        <p15:guide id="6" orient="horz" pos="527">
          <p15:clr>
            <a:srgbClr val="F26B43"/>
          </p15:clr>
        </p15:guide>
        <p15:guide id="7" orient="horz" pos="255">
          <p15:clr>
            <a:srgbClr val="F26B43"/>
          </p15:clr>
        </p15:guide>
        <p15:guide id="8" orient="horz" pos="3793">
          <p15:clr>
            <a:srgbClr val="F26B43"/>
          </p15:clr>
        </p15:guide>
        <p15:guide id="9" orient="horz" pos="4065">
          <p15:clr>
            <a:srgbClr val="F26B43"/>
          </p15:clr>
        </p15:guide>
        <p15:guide id="10" pos="3840">
          <p15:clr>
            <a:srgbClr val="F26B43"/>
          </p15:clr>
        </p15:guide>
        <p15:guide id="11" pos="982">
          <p15:clr>
            <a:srgbClr val="F26B43"/>
          </p15:clr>
        </p15:guide>
        <p15:guide id="12" pos="6698">
          <p15:clr>
            <a:srgbClr val="F26B43"/>
          </p15:clr>
        </p15:guide>
        <p15:guide id="13" pos="483">
          <p15:clr>
            <a:srgbClr val="F26B43"/>
          </p15:clr>
        </p15:guide>
        <p15:guide id="14" pos="211">
          <p15:clr>
            <a:srgbClr val="F26B43"/>
          </p15:clr>
        </p15:guide>
        <p15:guide id="15" pos="7129">
          <p15:clr>
            <a:srgbClr val="F26B43"/>
          </p15:clr>
        </p15:guide>
        <p15:guide id="16" pos="7469">
          <p15:clr>
            <a:srgbClr val="F26B43"/>
          </p15:clr>
        </p15:guide>
        <p15:guide id="17" pos="2978">
          <p15:clr>
            <a:srgbClr val="F26B43"/>
          </p15:clr>
        </p15:guide>
        <p15:guide id="18" pos="34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9.xml"/><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59.xml"/><Relationship Id="rId6" Type="http://schemas.openxmlformats.org/officeDocument/2006/relationships/image" Target="../media/image22.jpeg"/><Relationship Id="rId5" Type="http://schemas.openxmlformats.org/officeDocument/2006/relationships/image" Target="../media/image19.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3.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43.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jpeg"/><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3.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3.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47.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6.xml"/><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47.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47.xml"/></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4.xml"/><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5.xml"/><Relationship Id="rId1" Type="http://schemas.openxmlformats.org/officeDocument/2006/relationships/slideLayout" Target="../slideLayouts/slideLayout47.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47.xm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47.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9.xml"/><Relationship Id="rId1" Type="http://schemas.openxmlformats.org/officeDocument/2006/relationships/slideLayout" Target="../slideLayouts/slideLayout47.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0.xml"/><Relationship Id="rId1" Type="http://schemas.openxmlformats.org/officeDocument/2006/relationships/slideLayout" Target="../slideLayouts/slideLayout47.xml"/></Relationships>
</file>

<file path=ppt/slides/_rels/slide6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1.xml"/><Relationship Id="rId1" Type="http://schemas.openxmlformats.org/officeDocument/2006/relationships/slideLayout" Target="../slideLayouts/slideLayout47.xml"/></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2.xml"/><Relationship Id="rId1" Type="http://schemas.openxmlformats.org/officeDocument/2006/relationships/slideLayout" Target="../slideLayouts/slideLayout47.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3.xml"/><Relationship Id="rId1" Type="http://schemas.openxmlformats.org/officeDocument/2006/relationships/slideLayout" Target="../slideLayouts/slideLayout47.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47.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5.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6.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7.xml"/><Relationship Id="rId1" Type="http://schemas.openxmlformats.org/officeDocument/2006/relationships/slideLayout" Target="../slideLayouts/slideLayout47.xml"/><Relationship Id="rId5" Type="http://schemas.openxmlformats.org/officeDocument/2006/relationships/image" Target="../media/image26.jpeg"/><Relationship Id="rId4" Type="http://schemas.openxmlformats.org/officeDocument/2006/relationships/image" Target="../media/image36.png"/></Relationships>
</file>

<file path=ppt/slides/_rels/slide7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8.xml"/><Relationship Id="rId1" Type="http://schemas.openxmlformats.org/officeDocument/2006/relationships/slideLayout" Target="../slideLayouts/slideLayout43.xml"/><Relationship Id="rId5" Type="http://schemas.openxmlformats.org/officeDocument/2006/relationships/image" Target="../media/image28.png"/><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jpeg"/><Relationship Id="rId1" Type="http://schemas.openxmlformats.org/officeDocument/2006/relationships/slideLayout" Target="../slideLayouts/slideLayout42.xml"/></Relationships>
</file>

<file path=ppt/slides/_rels/slide7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3.xml"/><Relationship Id="rId4" Type="http://schemas.openxmlformats.org/officeDocument/2006/relationships/image" Target="../media/image28.png"/></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79.png"/><Relationship Id="rId2" Type="http://schemas.openxmlformats.org/officeDocument/2006/relationships/image" Target="../media/image77.jpeg"/><Relationship Id="rId1" Type="http://schemas.openxmlformats.org/officeDocument/2006/relationships/slideLayout" Target="../slideLayouts/slideLayout44.xml"/><Relationship Id="rId6" Type="http://schemas.openxmlformats.org/officeDocument/2006/relationships/image" Target="../media/image22.jpeg"/><Relationship Id="rId5" Type="http://schemas.openxmlformats.org/officeDocument/2006/relationships/image" Target="../media/image23.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2">
            <a:hlinkClick r:id="" action="ppaction://media"/>
            <a:extLst>
              <a:ext uri="{FF2B5EF4-FFF2-40B4-BE49-F238E27FC236}">
                <a16:creationId xmlns:a16="http://schemas.microsoft.com/office/drawing/2014/main" id="{DEB5C4B9-F1E6-D90D-D977-791F211326A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857A8971-263F-A7C3-2C68-7955EEB5C127}"/>
              </a:ext>
            </a:extLst>
          </p:cNvPr>
          <p:cNvSpPr txBox="1">
            <a:spLocks/>
          </p:cNvSpPr>
          <p:nvPr/>
        </p:nvSpPr>
        <p:spPr>
          <a:xfrm>
            <a:off x="1368974" y="-6048374"/>
            <a:ext cx="10823026" cy="6048374"/>
          </a:xfrm>
          <a:prstGeom prst="rect">
            <a:avLst/>
          </a:prstGeom>
        </p:spPr>
        <p:txBody>
          <a:bodyPr lIns="0" tIns="0" rIns="0" bIns="0" anchor="ctr">
            <a:normAutofit/>
          </a:bodyPr>
          <a:lstStyle>
            <a:lvl1pPr algn="l" defTabSz="914400" rtl="0" eaLnBrk="1" latinLnBrk="0" hangingPunct="1">
              <a:lnSpc>
                <a:spcPct val="80000"/>
              </a:lnSpc>
              <a:spcBef>
                <a:spcPct val="0"/>
              </a:spcBef>
              <a:buNone/>
              <a:defRPr sz="3600" b="0" kern="1200" spc="-150" baseline="0">
                <a:solidFill>
                  <a:schemeClr val="accent1"/>
                </a:solidFill>
                <a:latin typeface="Aharoni" panose="02010803020104030203" pitchFamily="2" charset="-79"/>
                <a:ea typeface="Aharoni" panose="02010803020104030203" pitchFamily="2" charset="-79"/>
                <a:cs typeface="Aharoni" panose="02010803020104030203" pitchFamily="2" charset="-79"/>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80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‘Power up your </a:t>
            </a:r>
            <a:br>
              <a:rPr kumimoji="0" lang="en-US" sz="80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br>
            <a:r>
              <a:rPr kumimoji="0" lang="en-US" sz="80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SAP chain’</a:t>
            </a:r>
          </a:p>
        </p:txBody>
      </p:sp>
      <p:sp>
        <p:nvSpPr>
          <p:cNvPr id="8" name="Afgeronde rechthoek 11">
            <a:extLst>
              <a:ext uri="{FF2B5EF4-FFF2-40B4-BE49-F238E27FC236}">
                <a16:creationId xmlns:a16="http://schemas.microsoft.com/office/drawing/2014/main" id="{E75D463B-6CF3-450B-B92E-B6593A53A866}"/>
              </a:ext>
            </a:extLst>
          </p:cNvPr>
          <p:cNvSpPr/>
          <p:nvPr/>
        </p:nvSpPr>
        <p:spPr>
          <a:xfrm>
            <a:off x="9269191" y="6092186"/>
            <a:ext cx="2265903" cy="969665"/>
          </a:xfrm>
          <a:prstGeom prst="roundRect">
            <a:avLst/>
          </a:prstGeom>
          <a:solidFill>
            <a:srgbClr val="FFFFF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pic>
        <p:nvPicPr>
          <p:cNvPr id="9" name="Afbeelding 8" descr="Afbeelding met Graphics, Lettertype, logo, grafische vormgeving&#10;&#10;Automatisch gegenereerde beschrijving">
            <a:extLst>
              <a:ext uri="{FF2B5EF4-FFF2-40B4-BE49-F238E27FC236}">
                <a16:creationId xmlns:a16="http://schemas.microsoft.com/office/drawing/2014/main" id="{82229D03-CDB0-4F84-176B-BA21E917F587}"/>
              </a:ext>
            </a:extLst>
          </p:cNvPr>
          <p:cNvPicPr>
            <a:picLocks noChangeAspect="1"/>
          </p:cNvPicPr>
          <p:nvPr/>
        </p:nvPicPr>
        <p:blipFill>
          <a:blip r:embed="rId5"/>
          <a:stretch>
            <a:fillRect/>
          </a:stretch>
        </p:blipFill>
        <p:spPr>
          <a:xfrm>
            <a:off x="9362503" y="6326978"/>
            <a:ext cx="2079277" cy="415855"/>
          </a:xfrm>
          <a:prstGeom prst="rect">
            <a:avLst/>
          </a:prstGeom>
        </p:spPr>
      </p:pic>
      <p:sp>
        <p:nvSpPr>
          <p:cNvPr id="10" name="Title 4">
            <a:extLst>
              <a:ext uri="{FF2B5EF4-FFF2-40B4-BE49-F238E27FC236}">
                <a16:creationId xmlns:a16="http://schemas.microsoft.com/office/drawing/2014/main" id="{440C8075-9370-CD44-E54E-1202E428BC2C}"/>
              </a:ext>
            </a:extLst>
          </p:cNvPr>
          <p:cNvSpPr txBox="1">
            <a:spLocks/>
          </p:cNvSpPr>
          <p:nvPr/>
        </p:nvSpPr>
        <p:spPr>
          <a:xfrm>
            <a:off x="365231" y="3747267"/>
            <a:ext cx="10823026" cy="4503352"/>
          </a:xfrm>
          <a:prstGeom prst="rect">
            <a:avLst/>
          </a:prstGeom>
        </p:spPr>
        <p:txBody>
          <a:bodyPr lIns="0" tIns="0" rIns="0" bIns="0" anchor="ctr">
            <a:normAutofit/>
          </a:bodyPr>
          <a:lstStyle>
            <a:lvl1pPr algn="l" defTabSz="914400" rtl="0" eaLnBrk="1" latinLnBrk="0" hangingPunct="1">
              <a:lnSpc>
                <a:spcPct val="80000"/>
              </a:lnSpc>
              <a:spcBef>
                <a:spcPct val="0"/>
              </a:spcBef>
              <a:buNone/>
              <a:defRPr sz="3600" b="0" kern="1200" spc="-150" baseline="0">
                <a:solidFill>
                  <a:schemeClr val="accent1"/>
                </a:solidFill>
                <a:latin typeface="Aharoni" panose="02010803020104030203" pitchFamily="2" charset="-79"/>
                <a:ea typeface="Aharoni" panose="02010803020104030203" pitchFamily="2" charset="-79"/>
                <a:cs typeface="Aharoni" panose="02010803020104030203" pitchFamily="2" charset="-79"/>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‘Power up </a:t>
            </a:r>
            <a:br>
              <a:rPr kumimoji="0" lang="en-US" sz="44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br>
            <a:r>
              <a:rPr kumimoji="0" lang="en-US" sz="44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your SAP chain’</a:t>
            </a:r>
          </a:p>
        </p:txBody>
      </p:sp>
      <p:pic>
        <p:nvPicPr>
          <p:cNvPr id="4" name="Background Image">
            <a:extLst>
              <a:ext uri="{FF2B5EF4-FFF2-40B4-BE49-F238E27FC236}">
                <a16:creationId xmlns:a16="http://schemas.microsoft.com/office/drawing/2014/main" id="{B4D848C4-FBAD-E389-6BD1-CF2E6E9CB989}"/>
              </a:ext>
            </a:extLst>
          </p:cNvPr>
          <p:cNvPicPr>
            <a:picLocks noChangeAspect="1"/>
          </p:cNvPicPr>
          <p:nvPr/>
        </p:nvPicPr>
        <p:blipFill>
          <a:blip r:embed="rId6">
            <a:extLst>
              <a:ext uri="{28A0092B-C50C-407E-A947-70E740481C1C}">
                <a14:useLocalDpi xmlns:a14="http://schemas.microsoft.com/office/drawing/2010/main" val="0"/>
              </a:ext>
            </a:extLst>
          </a:blip>
          <a:srcRect l="3909" r="3909"/>
          <a:stretch/>
        </p:blipFill>
        <p:spPr>
          <a:xfrm>
            <a:off x="3666318" y="-9490973"/>
            <a:ext cx="15004704" cy="9156044"/>
          </a:xfrm>
          <a:prstGeom prst="rect">
            <a:avLst/>
          </a:prstGeom>
        </p:spPr>
      </p:pic>
      <p:pic>
        <p:nvPicPr>
          <p:cNvPr id="7" name="Afbeelding 3" descr="Afbeelding met blauw, Elektrisch blauw, schermopname, zwart&#10;&#10;Door AI gegenereerde inhoud is mogelijk onjuist.">
            <a:extLst>
              <a:ext uri="{FF2B5EF4-FFF2-40B4-BE49-F238E27FC236}">
                <a16:creationId xmlns:a16="http://schemas.microsoft.com/office/drawing/2014/main" id="{F9AD2EE1-2DF1-F431-22A4-A47466C46734}"/>
              </a:ext>
            </a:extLst>
          </p:cNvPr>
          <p:cNvPicPr>
            <a:picLocks noChangeAspect="1"/>
          </p:cNvPicPr>
          <p:nvPr/>
        </p:nvPicPr>
        <p:blipFill>
          <a:blip r:embed="rId7">
            <a:extLst>
              <a:ext uri="{28A0092B-C50C-407E-A947-70E740481C1C}">
                <a14:useLocalDpi xmlns:a14="http://schemas.microsoft.com/office/drawing/2010/main" val="0"/>
              </a:ext>
            </a:extLst>
          </a:blip>
          <a:srcRect t="3900" b="3905"/>
          <a:stretch>
            <a:fillRect/>
          </a:stretch>
        </p:blipFill>
        <p:spPr>
          <a:xfrm>
            <a:off x="389000" y="-7214194"/>
            <a:ext cx="13264280" cy="6878784"/>
          </a:xfrm>
          <a:prstGeom prst="rect">
            <a:avLst/>
          </a:prstGeom>
        </p:spPr>
      </p:pic>
    </p:spTree>
    <p:extLst>
      <p:ext uri="{BB962C8B-B14F-4D97-AF65-F5344CB8AC3E}">
        <p14:creationId xmlns:p14="http://schemas.microsoft.com/office/powerpoint/2010/main" val="179956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1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ackground Image">
            <a:extLst>
              <a:ext uri="{FF2B5EF4-FFF2-40B4-BE49-F238E27FC236}">
                <a16:creationId xmlns:a16="http://schemas.microsoft.com/office/drawing/2014/main" id="{59F08BDD-B6E6-FD13-F0C0-BFA736DC07E9}"/>
              </a:ext>
            </a:extLst>
          </p:cNvPr>
          <p:cNvPicPr>
            <a:picLocks noChangeAspect="1"/>
          </p:cNvPicPr>
          <p:nvPr/>
        </p:nvPicPr>
        <p:blipFill>
          <a:blip r:embed="rId3">
            <a:extLst>
              <a:ext uri="{28A0092B-C50C-407E-A947-70E740481C1C}">
                <a14:useLocalDpi xmlns:a14="http://schemas.microsoft.com/office/drawing/2010/main" val="0"/>
              </a:ext>
            </a:extLst>
          </a:blip>
          <a:srcRect l="3909" r="3909"/>
          <a:stretch/>
        </p:blipFill>
        <p:spPr>
          <a:xfrm>
            <a:off x="3666318" y="-16773"/>
            <a:ext cx="15004704" cy="9156044"/>
          </a:xfrm>
          <a:prstGeom prst="rect">
            <a:avLst/>
          </a:prstGeom>
        </p:spPr>
      </p:pic>
      <p:pic>
        <p:nvPicPr>
          <p:cNvPr id="4" name="Afbeelding 3" descr="Afbeelding met blauw, Elektrisch blauw, schermopname, zwart&#10;&#10;Door AI gegenereerde inhoud is mogelijk onjuist.">
            <a:extLst>
              <a:ext uri="{FF2B5EF4-FFF2-40B4-BE49-F238E27FC236}">
                <a16:creationId xmlns:a16="http://schemas.microsoft.com/office/drawing/2014/main" id="{355CAC10-91F6-4345-D665-E5533C7F8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000" y="-394294"/>
            <a:ext cx="13264280" cy="6878784"/>
          </a:xfrm>
          <a:prstGeom prst="rect">
            <a:avLst/>
          </a:prstGeom>
        </p:spPr>
      </p:pic>
      <p:sp>
        <p:nvSpPr>
          <p:cNvPr id="35" name="White bar">
            <a:extLst>
              <a:ext uri="{FF2B5EF4-FFF2-40B4-BE49-F238E27FC236}">
                <a16:creationId xmlns:a16="http://schemas.microsoft.com/office/drawing/2014/main" id="{C28CAEB3-9157-840C-2C5D-E7AA2D8D5F4A}"/>
              </a:ext>
            </a:extLst>
          </p:cNvPr>
          <p:cNvSpPr/>
          <p:nvPr/>
        </p:nvSpPr>
        <p:spPr>
          <a:xfrm>
            <a:off x="0" y="5714625"/>
            <a:ext cx="12192000" cy="1152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42" name="Sidebar">
            <a:extLst>
              <a:ext uri="{FF2B5EF4-FFF2-40B4-BE49-F238E27FC236}">
                <a16:creationId xmlns:a16="http://schemas.microsoft.com/office/drawing/2014/main" id="{5A041A8B-19A7-7D5A-A765-9F7AD1629FFF}"/>
              </a:ext>
            </a:extLst>
          </p:cNvPr>
          <p:cNvSpPr/>
          <p:nvPr/>
        </p:nvSpPr>
        <p:spPr>
          <a:xfrm>
            <a:off x="0" y="14068"/>
            <a:ext cx="389000" cy="6858000"/>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90D7"/>
              </a:solidFill>
              <a:effectLst/>
              <a:uLnTx/>
              <a:uFillTx/>
              <a:latin typeface="Franklin Gothic Book" panose="020B0503020102020204"/>
              <a:ea typeface="+mn-ea"/>
              <a:cs typeface="+mn-cs"/>
            </a:endParaRPr>
          </a:p>
        </p:txBody>
      </p:sp>
      <p:sp>
        <p:nvSpPr>
          <p:cNvPr id="3" name="Afgeronde rechthoek 11">
            <a:extLst>
              <a:ext uri="{FF2B5EF4-FFF2-40B4-BE49-F238E27FC236}">
                <a16:creationId xmlns:a16="http://schemas.microsoft.com/office/drawing/2014/main" id="{2BEF97DD-2A25-41F6-B9D1-7C2CADC3BDF5}"/>
              </a:ext>
            </a:extLst>
          </p:cNvPr>
          <p:cNvSpPr/>
          <p:nvPr/>
        </p:nvSpPr>
        <p:spPr>
          <a:xfrm>
            <a:off x="9269191" y="6060657"/>
            <a:ext cx="2265903" cy="969665"/>
          </a:xfrm>
          <a:prstGeom prst="roundRect">
            <a:avLst/>
          </a:prstGeom>
          <a:solidFill>
            <a:srgbClr val="FFFFF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14" name="Tijdelijke aanduiding voor tekst 11">
            <a:extLst>
              <a:ext uri="{FF2B5EF4-FFF2-40B4-BE49-F238E27FC236}">
                <a16:creationId xmlns:a16="http://schemas.microsoft.com/office/drawing/2014/main" id="{DA71DE93-65DE-003C-C630-AF2B647F5028}"/>
              </a:ext>
            </a:extLst>
          </p:cNvPr>
          <p:cNvSpPr txBox="1">
            <a:spLocks/>
          </p:cNvSpPr>
          <p:nvPr/>
        </p:nvSpPr>
        <p:spPr>
          <a:xfrm>
            <a:off x="2205038" y="5922136"/>
            <a:ext cx="3155950" cy="315913"/>
          </a:xfrm>
          <a:prstGeom prst="rect">
            <a:avLst/>
          </a:prstGeom>
        </p:spPr>
        <p:txBody>
          <a:bodyPr vert="horz" lIns="237600" tIns="0" rIns="0" bIns="0" rtlCol="0">
            <a:normAutofit lnSpcReduction="10000"/>
          </a:bodyPr>
          <a:lstStyle>
            <a:lvl1pPr marL="0" indent="0" algn="l" defTabSz="914400" rtl="0" eaLnBrk="1" latinLnBrk="0" hangingPunct="1">
              <a:lnSpc>
                <a:spcPct val="125000"/>
              </a:lnSpc>
              <a:spcBef>
                <a:spcPts val="1000"/>
              </a:spcBef>
              <a:buClr>
                <a:schemeClr val="accent6"/>
              </a:buClr>
              <a:buSzPct val="125000"/>
              <a:buFont typeface="System Font Regular"/>
              <a:buNone/>
              <a:tabLst/>
              <a:defRPr sz="1800" b="0" i="0" kern="1200">
                <a:solidFill>
                  <a:schemeClr val="tx1"/>
                </a:solidFill>
                <a:latin typeface="Aharoni" panose="02010803020104030203" pitchFamily="2" charset="-79"/>
                <a:ea typeface="+mn-ea"/>
                <a:cs typeface="Aharoni" panose="02010803020104030203" pitchFamily="2" charset="-79"/>
              </a:defRPr>
            </a:lvl1pPr>
            <a:lvl2pPr marL="628650" indent="-357188" algn="l" defTabSz="914400" rtl="0" eaLnBrk="1" latinLnBrk="0" hangingPunct="1">
              <a:lnSpc>
                <a:spcPct val="125000"/>
              </a:lnSpc>
              <a:spcBef>
                <a:spcPts val="500"/>
              </a:spcBef>
              <a:buClr>
                <a:schemeClr val="accent6"/>
              </a:buClr>
              <a:buSzPct val="125000"/>
              <a:buFont typeface="System Font Regular"/>
              <a:buChar char="●"/>
              <a:tabLst/>
              <a:defRPr sz="2000" kern="1200">
                <a:solidFill>
                  <a:schemeClr val="tx1"/>
                </a:solidFill>
                <a:latin typeface="+mn-lt"/>
                <a:ea typeface="+mn-ea"/>
                <a:cs typeface="+mn-cs"/>
              </a:defRPr>
            </a:lvl2pPr>
            <a:lvl3pPr marL="942975" indent="-312738" algn="l" defTabSz="914400" rtl="0" eaLnBrk="1" latinLnBrk="0" hangingPunct="1">
              <a:lnSpc>
                <a:spcPct val="125000"/>
              </a:lnSpc>
              <a:spcBef>
                <a:spcPts val="500"/>
              </a:spcBef>
              <a:buClr>
                <a:schemeClr val="accent6"/>
              </a:buClr>
              <a:buSzPct val="125000"/>
              <a:buFont typeface="System Font Regular"/>
              <a:buChar char="●"/>
              <a:tabLst/>
              <a:defRPr sz="1800" kern="1200">
                <a:solidFill>
                  <a:schemeClr val="tx1"/>
                </a:solidFill>
                <a:latin typeface="+mn-lt"/>
                <a:ea typeface="+mn-ea"/>
                <a:cs typeface="+mn-cs"/>
              </a:defRPr>
            </a:lvl3pPr>
            <a:lvl4pPr marL="1258888" indent="-322263"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4pPr>
            <a:lvl5pPr marL="1511300" indent="-260350"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000"/>
              </a:spcBef>
              <a:spcAft>
                <a:spcPts val="0"/>
              </a:spcAft>
              <a:buClr>
                <a:srgbClr val="FA6623"/>
              </a:buClr>
              <a:buSzPct val="125000"/>
              <a:buFont typeface="System Font Regular"/>
              <a:buNone/>
              <a:tabLst/>
              <a:defRPr/>
            </a:pPr>
            <a:r>
              <a:rPr kumimoji="0" lang="nl-NL" sz="1800" b="0" i="0" u="none" strike="noStrike" kern="1200" cap="none" spc="0" normalizeH="0" baseline="0" noProof="0">
                <a:ln>
                  <a:noFill/>
                </a:ln>
                <a:solidFill>
                  <a:srgbClr val="000000"/>
                </a:solidFill>
                <a:effectLst/>
                <a:uLnTx/>
                <a:uFillTx/>
                <a:latin typeface="Aharoni" panose="02010803020104030203" pitchFamily="2" charset="-79"/>
                <a:ea typeface="+mn-ea"/>
                <a:cs typeface="Aharoni" panose="02010803020104030203" pitchFamily="2" charset="-79"/>
              </a:rPr>
              <a:t>Rein Lintermans</a:t>
            </a:r>
          </a:p>
        </p:txBody>
      </p:sp>
      <p:sp>
        <p:nvSpPr>
          <p:cNvPr id="15" name="Tijdelijke aanduiding voor tekst 12">
            <a:extLst>
              <a:ext uri="{FF2B5EF4-FFF2-40B4-BE49-F238E27FC236}">
                <a16:creationId xmlns:a16="http://schemas.microsoft.com/office/drawing/2014/main" id="{E448A869-35F2-1157-3587-0CB290BE680A}"/>
              </a:ext>
            </a:extLst>
          </p:cNvPr>
          <p:cNvSpPr txBox="1">
            <a:spLocks/>
          </p:cNvSpPr>
          <p:nvPr/>
        </p:nvSpPr>
        <p:spPr>
          <a:xfrm>
            <a:off x="2205038" y="6255274"/>
            <a:ext cx="3155950" cy="315913"/>
          </a:xfrm>
          <a:prstGeom prst="rect">
            <a:avLst/>
          </a:prstGeom>
        </p:spPr>
        <p:txBody>
          <a:bodyPr vert="horz" lIns="237600" tIns="0" rIns="0" bIns="0" rtlCol="0">
            <a:normAutofit fontScale="25000" lnSpcReduction="20000"/>
          </a:bodyPr>
          <a:lstStyle>
            <a:lvl1pPr marL="0" indent="0" algn="l" defTabSz="914400" rtl="0" eaLnBrk="1" latinLnBrk="0" hangingPunct="1">
              <a:lnSpc>
                <a:spcPct val="125000"/>
              </a:lnSpc>
              <a:spcBef>
                <a:spcPts val="1000"/>
              </a:spcBef>
              <a:buClr>
                <a:schemeClr val="accent6"/>
              </a:buClr>
              <a:buSzPct val="125000"/>
              <a:buFont typeface="System Font Regular"/>
              <a:buNone/>
              <a:tabLst/>
              <a:defRPr sz="1500" b="0" i="0" kern="1200">
                <a:solidFill>
                  <a:schemeClr val="tx1"/>
                </a:solidFill>
                <a:latin typeface="Arial" panose="020B0604020202020204" pitchFamily="34" charset="0"/>
                <a:ea typeface="+mn-ea"/>
                <a:cs typeface="Arial" panose="020B0604020202020204" pitchFamily="34" charset="0"/>
              </a:defRPr>
            </a:lvl1pPr>
            <a:lvl2pPr marL="628650" indent="-357188" algn="l" defTabSz="914400" rtl="0" eaLnBrk="1" latinLnBrk="0" hangingPunct="1">
              <a:lnSpc>
                <a:spcPct val="125000"/>
              </a:lnSpc>
              <a:spcBef>
                <a:spcPts val="500"/>
              </a:spcBef>
              <a:buClr>
                <a:schemeClr val="accent6"/>
              </a:buClr>
              <a:buSzPct val="125000"/>
              <a:buFont typeface="System Font Regular"/>
              <a:buChar char="●"/>
              <a:tabLst/>
              <a:defRPr sz="2000" kern="1200">
                <a:solidFill>
                  <a:schemeClr val="tx1"/>
                </a:solidFill>
                <a:latin typeface="+mn-lt"/>
                <a:ea typeface="+mn-ea"/>
                <a:cs typeface="+mn-cs"/>
              </a:defRPr>
            </a:lvl2pPr>
            <a:lvl3pPr marL="942975" indent="-312738" algn="l" defTabSz="914400" rtl="0" eaLnBrk="1" latinLnBrk="0" hangingPunct="1">
              <a:lnSpc>
                <a:spcPct val="125000"/>
              </a:lnSpc>
              <a:spcBef>
                <a:spcPts val="500"/>
              </a:spcBef>
              <a:buClr>
                <a:schemeClr val="accent6"/>
              </a:buClr>
              <a:buSzPct val="125000"/>
              <a:buFont typeface="System Font Regular"/>
              <a:buChar char="●"/>
              <a:tabLst/>
              <a:defRPr sz="1800" kern="1200">
                <a:solidFill>
                  <a:schemeClr val="tx1"/>
                </a:solidFill>
                <a:latin typeface="+mn-lt"/>
                <a:ea typeface="+mn-ea"/>
                <a:cs typeface="+mn-cs"/>
              </a:defRPr>
            </a:lvl3pPr>
            <a:lvl4pPr marL="1258888" indent="-322263"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4pPr>
            <a:lvl5pPr marL="1511300" indent="-260350"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000"/>
              </a:spcBef>
              <a:spcAft>
                <a:spcPts val="0"/>
              </a:spcAft>
              <a:buClr>
                <a:srgbClr val="FA6623"/>
              </a:buClr>
              <a:buSzPct val="125000"/>
              <a:buFont typeface="System Font Regular"/>
              <a:buNone/>
              <a:tabLst/>
              <a:defRPr/>
            </a:pPr>
            <a:r>
              <a:rPr kumimoji="0" lang="nl-NL"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SAP </a:t>
            </a:r>
            <a:r>
              <a:rPr kumimoji="0" lang="nl-NL" sz="60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Fiori</a:t>
            </a:r>
            <a:r>
              <a:rPr kumimoji="0" lang="nl-NL"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Expert</a:t>
            </a:r>
          </a:p>
          <a:p>
            <a:pPr marL="0" marR="0" lvl="0" indent="0" algn="l" defTabSz="914400" rtl="0" eaLnBrk="1" fontAlgn="auto" latinLnBrk="0" hangingPunct="1">
              <a:lnSpc>
                <a:spcPct val="125000"/>
              </a:lnSpc>
              <a:spcBef>
                <a:spcPts val="1000"/>
              </a:spcBef>
              <a:spcAft>
                <a:spcPts val="0"/>
              </a:spcAft>
              <a:buClr>
                <a:srgbClr val="FA6623"/>
              </a:buClr>
              <a:buSzPct val="125000"/>
              <a:buFont typeface="System Font Regular"/>
              <a:buNone/>
              <a:tabLst/>
              <a:defRPr/>
            </a:pPr>
            <a:endParaRPr kumimoji="0" lang="nl-NL" sz="2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Tijdelijke aanduiding voor tekst 13">
            <a:extLst>
              <a:ext uri="{FF2B5EF4-FFF2-40B4-BE49-F238E27FC236}">
                <a16:creationId xmlns:a16="http://schemas.microsoft.com/office/drawing/2014/main" id="{7B82E013-2FF5-6981-4540-7BC095B37348}"/>
              </a:ext>
            </a:extLst>
          </p:cNvPr>
          <p:cNvSpPr txBox="1">
            <a:spLocks/>
          </p:cNvSpPr>
          <p:nvPr/>
        </p:nvSpPr>
        <p:spPr>
          <a:xfrm>
            <a:off x="6428188" y="5922136"/>
            <a:ext cx="3155950" cy="315913"/>
          </a:xfrm>
          <a:prstGeom prst="rect">
            <a:avLst/>
          </a:prstGeom>
        </p:spPr>
        <p:txBody>
          <a:bodyPr vert="horz" lIns="237600" tIns="0" rIns="0" bIns="0" rtlCol="0">
            <a:normAutofit lnSpcReduction="10000"/>
          </a:bodyPr>
          <a:lstStyle>
            <a:lvl1pPr marL="0" indent="0" algn="l" defTabSz="914400" rtl="0" eaLnBrk="1" latinLnBrk="0" hangingPunct="1">
              <a:lnSpc>
                <a:spcPct val="125000"/>
              </a:lnSpc>
              <a:spcBef>
                <a:spcPts val="1000"/>
              </a:spcBef>
              <a:buClr>
                <a:schemeClr val="accent6"/>
              </a:buClr>
              <a:buSzPct val="125000"/>
              <a:buFont typeface="System Font Regular"/>
              <a:buNone/>
              <a:tabLst/>
              <a:defRPr sz="1800" b="0" i="0" kern="1200">
                <a:solidFill>
                  <a:schemeClr val="tx1"/>
                </a:solidFill>
                <a:latin typeface="Aharoni" panose="02010803020104030203" pitchFamily="2" charset="-79"/>
                <a:ea typeface="+mn-ea"/>
                <a:cs typeface="Aharoni" panose="02010803020104030203" pitchFamily="2" charset="-79"/>
              </a:defRPr>
            </a:lvl1pPr>
            <a:lvl2pPr marL="628650" indent="-357188" algn="l" defTabSz="914400" rtl="0" eaLnBrk="1" latinLnBrk="0" hangingPunct="1">
              <a:lnSpc>
                <a:spcPct val="125000"/>
              </a:lnSpc>
              <a:spcBef>
                <a:spcPts val="500"/>
              </a:spcBef>
              <a:buClr>
                <a:schemeClr val="accent6"/>
              </a:buClr>
              <a:buSzPct val="125000"/>
              <a:buFont typeface="System Font Regular"/>
              <a:buChar char="●"/>
              <a:tabLst/>
              <a:defRPr sz="2000" kern="1200">
                <a:solidFill>
                  <a:schemeClr val="tx1"/>
                </a:solidFill>
                <a:latin typeface="+mn-lt"/>
                <a:ea typeface="+mn-ea"/>
                <a:cs typeface="+mn-cs"/>
              </a:defRPr>
            </a:lvl2pPr>
            <a:lvl3pPr marL="942975" indent="-312738" algn="l" defTabSz="914400" rtl="0" eaLnBrk="1" latinLnBrk="0" hangingPunct="1">
              <a:lnSpc>
                <a:spcPct val="125000"/>
              </a:lnSpc>
              <a:spcBef>
                <a:spcPts val="500"/>
              </a:spcBef>
              <a:buClr>
                <a:schemeClr val="accent6"/>
              </a:buClr>
              <a:buSzPct val="125000"/>
              <a:buFont typeface="System Font Regular"/>
              <a:buChar char="●"/>
              <a:tabLst/>
              <a:defRPr sz="1800" kern="1200">
                <a:solidFill>
                  <a:schemeClr val="tx1"/>
                </a:solidFill>
                <a:latin typeface="+mn-lt"/>
                <a:ea typeface="+mn-ea"/>
                <a:cs typeface="+mn-cs"/>
              </a:defRPr>
            </a:lvl3pPr>
            <a:lvl4pPr marL="1258888" indent="-322263"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4pPr>
            <a:lvl5pPr marL="1511300" indent="-260350"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000"/>
              </a:spcBef>
              <a:spcAft>
                <a:spcPts val="0"/>
              </a:spcAft>
              <a:buClr>
                <a:srgbClr val="FA6623"/>
              </a:buClr>
              <a:buSzPct val="125000"/>
              <a:buFont typeface="System Font Regular"/>
              <a:buNone/>
              <a:tabLst/>
              <a:defRPr/>
            </a:pPr>
            <a:r>
              <a:rPr kumimoji="0" lang="nl-NL" sz="1800" b="0" i="0" u="none" strike="noStrike" kern="1200" cap="none" spc="0" normalizeH="0" baseline="0" noProof="0">
                <a:ln>
                  <a:noFill/>
                </a:ln>
                <a:solidFill>
                  <a:srgbClr val="000000"/>
                </a:solidFill>
                <a:effectLst/>
                <a:uLnTx/>
                <a:uFillTx/>
                <a:latin typeface="Aharoni" panose="02010803020104030203" pitchFamily="2" charset="-79"/>
                <a:ea typeface="+mn-ea"/>
                <a:cs typeface="Aharoni" panose="02010803020104030203" pitchFamily="2" charset="-79"/>
              </a:rPr>
              <a:t>Owen van ‘t Hof</a:t>
            </a:r>
          </a:p>
        </p:txBody>
      </p:sp>
      <p:sp>
        <p:nvSpPr>
          <p:cNvPr id="17" name="Tijdelijke aanduiding voor tekst 14">
            <a:extLst>
              <a:ext uri="{FF2B5EF4-FFF2-40B4-BE49-F238E27FC236}">
                <a16:creationId xmlns:a16="http://schemas.microsoft.com/office/drawing/2014/main" id="{268D0DC7-0977-CF62-39F6-EF812836613E}"/>
              </a:ext>
            </a:extLst>
          </p:cNvPr>
          <p:cNvSpPr txBox="1">
            <a:spLocks/>
          </p:cNvSpPr>
          <p:nvPr/>
        </p:nvSpPr>
        <p:spPr>
          <a:xfrm>
            <a:off x="6428188" y="6255274"/>
            <a:ext cx="3155950" cy="315913"/>
          </a:xfrm>
          <a:prstGeom prst="rect">
            <a:avLst/>
          </a:prstGeom>
        </p:spPr>
        <p:txBody>
          <a:bodyPr vert="horz" lIns="237600" tIns="0" rIns="0" bIns="0" rtlCol="0">
            <a:normAutofit fontScale="25000" lnSpcReduction="20000"/>
          </a:bodyPr>
          <a:lstStyle>
            <a:lvl1pPr marL="0" indent="0" algn="l" defTabSz="914400" rtl="0" eaLnBrk="1" latinLnBrk="0" hangingPunct="1">
              <a:lnSpc>
                <a:spcPct val="125000"/>
              </a:lnSpc>
              <a:spcBef>
                <a:spcPts val="1000"/>
              </a:spcBef>
              <a:buClr>
                <a:schemeClr val="accent6"/>
              </a:buClr>
              <a:buSzPct val="125000"/>
              <a:buFont typeface="System Font Regular"/>
              <a:buNone/>
              <a:tabLst/>
              <a:defRPr sz="1500" b="0" i="0" kern="1200">
                <a:solidFill>
                  <a:schemeClr val="tx1"/>
                </a:solidFill>
                <a:latin typeface="Arial" panose="020B0604020202020204" pitchFamily="34" charset="0"/>
                <a:ea typeface="+mn-ea"/>
                <a:cs typeface="Arial" panose="020B0604020202020204" pitchFamily="34" charset="0"/>
              </a:defRPr>
            </a:lvl1pPr>
            <a:lvl2pPr marL="628650" indent="-357188" algn="l" defTabSz="914400" rtl="0" eaLnBrk="1" latinLnBrk="0" hangingPunct="1">
              <a:lnSpc>
                <a:spcPct val="125000"/>
              </a:lnSpc>
              <a:spcBef>
                <a:spcPts val="500"/>
              </a:spcBef>
              <a:buClr>
                <a:schemeClr val="accent6"/>
              </a:buClr>
              <a:buSzPct val="125000"/>
              <a:buFont typeface="System Font Regular"/>
              <a:buChar char="●"/>
              <a:tabLst/>
              <a:defRPr sz="2000" kern="1200">
                <a:solidFill>
                  <a:schemeClr val="tx1"/>
                </a:solidFill>
                <a:latin typeface="+mn-lt"/>
                <a:ea typeface="+mn-ea"/>
                <a:cs typeface="+mn-cs"/>
              </a:defRPr>
            </a:lvl2pPr>
            <a:lvl3pPr marL="942975" indent="-312738" algn="l" defTabSz="914400" rtl="0" eaLnBrk="1" latinLnBrk="0" hangingPunct="1">
              <a:lnSpc>
                <a:spcPct val="125000"/>
              </a:lnSpc>
              <a:spcBef>
                <a:spcPts val="500"/>
              </a:spcBef>
              <a:buClr>
                <a:schemeClr val="accent6"/>
              </a:buClr>
              <a:buSzPct val="125000"/>
              <a:buFont typeface="System Font Regular"/>
              <a:buChar char="●"/>
              <a:tabLst/>
              <a:defRPr sz="1800" kern="1200">
                <a:solidFill>
                  <a:schemeClr val="tx1"/>
                </a:solidFill>
                <a:latin typeface="+mn-lt"/>
                <a:ea typeface="+mn-ea"/>
                <a:cs typeface="+mn-cs"/>
              </a:defRPr>
            </a:lvl3pPr>
            <a:lvl4pPr marL="1258888" indent="-322263"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4pPr>
            <a:lvl5pPr marL="1511300" indent="-260350" algn="l" defTabSz="914400" rtl="0" eaLnBrk="1" latinLnBrk="0" hangingPunct="1">
              <a:lnSpc>
                <a:spcPct val="125000"/>
              </a:lnSpc>
              <a:spcBef>
                <a:spcPts val="500"/>
              </a:spcBef>
              <a:buClr>
                <a:schemeClr val="accent6"/>
              </a:buClr>
              <a:buSzPct val="125000"/>
              <a:buFont typeface="System Font Regular"/>
              <a:buChar char="●"/>
              <a:tabLst/>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000"/>
              </a:spcBef>
              <a:spcAft>
                <a:spcPts val="0"/>
              </a:spcAft>
              <a:buClr>
                <a:srgbClr val="FA6623"/>
              </a:buClr>
              <a:buSzPct val="125000"/>
              <a:buFont typeface="System Font Regular"/>
              <a:buNone/>
              <a:tabLst/>
              <a:defRPr/>
            </a:pPr>
            <a:r>
              <a:rPr kumimoji="0" lang="nl-NL"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SAP Planning &amp; </a:t>
            </a:r>
            <a:br>
              <a:rPr kumimoji="0" lang="nl-NL"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nl-NL" sz="60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Mobility</a:t>
            </a:r>
            <a:r>
              <a:rPr kumimoji="0" lang="nl-NL" sz="6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Expert</a:t>
            </a:r>
            <a:endParaRPr kumimoji="0" lang="nl-NL"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6" name="Afbeelding 25" descr="Afbeelding met Graphics, Lettertype, logo, grafische vormgeving&#10;&#10;Automatisch gegenereerde beschrijving">
            <a:extLst>
              <a:ext uri="{FF2B5EF4-FFF2-40B4-BE49-F238E27FC236}">
                <a16:creationId xmlns:a16="http://schemas.microsoft.com/office/drawing/2014/main" id="{27401E75-C966-92E3-14AF-E583C4DE7A77}"/>
              </a:ext>
            </a:extLst>
          </p:cNvPr>
          <p:cNvPicPr>
            <a:picLocks noChangeAspect="1"/>
          </p:cNvPicPr>
          <p:nvPr/>
        </p:nvPicPr>
        <p:blipFill>
          <a:blip r:embed="rId5"/>
          <a:stretch>
            <a:fillRect/>
          </a:stretch>
        </p:blipFill>
        <p:spPr>
          <a:xfrm>
            <a:off x="9362503" y="6358508"/>
            <a:ext cx="2079277" cy="415855"/>
          </a:xfrm>
          <a:prstGeom prst="rect">
            <a:avLst/>
          </a:prstGeom>
        </p:spPr>
      </p:pic>
      <p:sp>
        <p:nvSpPr>
          <p:cNvPr id="10" name="Title">
            <a:extLst>
              <a:ext uri="{FF2B5EF4-FFF2-40B4-BE49-F238E27FC236}">
                <a16:creationId xmlns:a16="http://schemas.microsoft.com/office/drawing/2014/main" id="{B6832C07-833C-E91E-D09D-B5CC45F83684}"/>
              </a:ext>
            </a:extLst>
          </p:cNvPr>
          <p:cNvSpPr txBox="1">
            <a:spLocks/>
          </p:cNvSpPr>
          <p:nvPr/>
        </p:nvSpPr>
        <p:spPr>
          <a:xfrm>
            <a:off x="771100" y="427031"/>
            <a:ext cx="9403952" cy="3024186"/>
          </a:xfrm>
          <a:prstGeom prst="rect">
            <a:avLst/>
          </a:prstGeom>
          <a:effectLst>
            <a:outerShdw blurRad="203200" dist="50800" dir="5400000" algn="t" rotWithShape="0">
              <a:schemeClr val="accent2">
                <a:alpha val="25000"/>
              </a:schemeClr>
            </a:outerShdw>
          </a:effectLst>
        </p:spPr>
        <p:txBody>
          <a:bodyPr>
            <a:normAutofit fontScale="62500" lnSpcReduction="20000"/>
          </a:bodyPr>
          <a:lstStyle>
            <a:lvl1pPr algn="l" defTabSz="914400" rtl="0" eaLnBrk="1" latinLnBrk="0" hangingPunct="1">
              <a:lnSpc>
                <a:spcPct val="80000"/>
              </a:lnSpc>
              <a:spcBef>
                <a:spcPct val="0"/>
              </a:spcBef>
              <a:buNone/>
              <a:defRPr sz="3600" b="0" kern="1200" spc="-150" baseline="0">
                <a:solidFill>
                  <a:schemeClr val="accent1"/>
                </a:solidFill>
                <a:latin typeface="Aharoni" panose="02010803020104030203" pitchFamily="2" charset="-79"/>
                <a:ea typeface="Aharoni" panose="02010803020104030203" pitchFamily="2" charset="-79"/>
                <a:cs typeface="Aharoni" panose="02010803020104030203" pitchFamily="2" charset="-79"/>
              </a:defRPr>
            </a:lvl1pPr>
          </a:lstStyle>
          <a:p>
            <a:pPr>
              <a:lnSpc>
                <a:spcPct val="90000"/>
              </a:lnSpc>
            </a:pPr>
            <a:r>
              <a:rPr lang="nl-NL" sz="7800" b="1">
                <a:solidFill>
                  <a:schemeClr val="bg1"/>
                </a:solidFill>
              </a:rPr>
              <a:t>Controle over je gehele proces door SAP 9-fasen met SSAM </a:t>
            </a:r>
          </a:p>
          <a:p>
            <a:pPr>
              <a:lnSpc>
                <a:spcPct val="90000"/>
              </a:lnSpc>
            </a:pPr>
            <a:r>
              <a:rPr lang="nl-NL" sz="7800" b="1">
                <a:solidFill>
                  <a:schemeClr val="bg1"/>
                </a:solidFill>
              </a:rPr>
              <a:t>en FSA</a:t>
            </a:r>
            <a:br>
              <a:rPr kumimoji="0" lang="nl-NL" sz="6000" b="1" i="0" u="none" strike="noStrike" kern="1200" cap="none" spc="-150" normalizeH="0" baseline="0" noProof="0">
                <a:ln>
                  <a:noFill/>
                </a:ln>
                <a:solidFill>
                  <a:srgbClr val="0090D7"/>
                </a:solidFill>
                <a:effectLst/>
                <a:uLnTx/>
                <a:uFillTx/>
                <a:latin typeface="Aharoni" panose="02010803020104030203" pitchFamily="2" charset="-79"/>
                <a:cs typeface="Aharoni" panose="02010803020104030203" pitchFamily="2" charset="-79"/>
              </a:rPr>
            </a:br>
            <a:r>
              <a:rPr kumimoji="0" lang="nl-NL" sz="6000" b="1" i="0" u="none" strike="noStrike" kern="1200" cap="none" spc="-150" normalizeH="0" baseline="0" noProof="0">
                <a:ln>
                  <a:noFill/>
                </a:ln>
                <a:solidFill>
                  <a:srgbClr val="0090D7"/>
                </a:solidFill>
                <a:effectLst/>
                <a:uLnTx/>
                <a:uFillTx/>
                <a:latin typeface="Aharoni" panose="02010803020104030203" pitchFamily="2" charset="-79"/>
                <a:cs typeface="Aharoni" panose="02010803020104030203" pitchFamily="2" charset="-79"/>
              </a:rPr>
              <a:t>'Power up </a:t>
            </a:r>
            <a:r>
              <a:rPr kumimoji="0" lang="nl-NL" sz="6000" b="1" i="0" u="none" strike="noStrike" kern="1200" cap="none" spc="-150" normalizeH="0" baseline="0" noProof="0" err="1">
                <a:ln>
                  <a:noFill/>
                </a:ln>
                <a:solidFill>
                  <a:srgbClr val="0090D7"/>
                </a:solidFill>
                <a:effectLst/>
                <a:uLnTx/>
                <a:uFillTx/>
                <a:latin typeface="Aharoni" panose="02010803020104030203" pitchFamily="2" charset="-79"/>
                <a:cs typeface="Aharoni" panose="02010803020104030203" pitchFamily="2" charset="-79"/>
              </a:rPr>
              <a:t>your</a:t>
            </a:r>
            <a:br>
              <a:rPr kumimoji="0" lang="nl-NL" sz="6000" b="1" i="0" u="none" strike="noStrike" kern="1200" cap="none" spc="-150" normalizeH="0" baseline="0" noProof="0">
                <a:ln>
                  <a:noFill/>
                </a:ln>
                <a:solidFill>
                  <a:srgbClr val="0090D7"/>
                </a:solidFill>
                <a:effectLst/>
                <a:uLnTx/>
                <a:uFillTx/>
                <a:latin typeface="Aharoni" panose="02010803020104030203" pitchFamily="2" charset="-79"/>
                <a:cs typeface="Aharoni" panose="02010803020104030203" pitchFamily="2" charset="-79"/>
              </a:rPr>
            </a:br>
            <a:r>
              <a:rPr kumimoji="0" lang="nl-NL" sz="6000" b="1" i="0" u="none" strike="noStrike" kern="1200" cap="none" spc="-150" normalizeH="0" baseline="0" noProof="0">
                <a:ln>
                  <a:noFill/>
                </a:ln>
                <a:solidFill>
                  <a:srgbClr val="0090D7"/>
                </a:solidFill>
                <a:effectLst/>
                <a:uLnTx/>
                <a:uFillTx/>
                <a:latin typeface="Aharoni" panose="02010803020104030203" pitchFamily="2" charset="-79"/>
                <a:cs typeface="Aharoni" panose="02010803020104030203" pitchFamily="2" charset="-79"/>
              </a:rPr>
              <a:t>SAP chain’</a:t>
            </a:r>
            <a:br>
              <a:rPr kumimoji="0" lang="nl-NL" sz="6000" b="1"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br>
            <a:endParaRPr kumimoji="0" lang="en-NL" sz="4400" b="1" i="0" u="none" strike="noStrike" kern="1200" cap="none" spc="-150" normalizeH="0" baseline="0" noProof="0">
              <a:ln>
                <a:noFill/>
              </a:ln>
              <a:solidFill>
                <a:srgbClr val="0090D7"/>
              </a:solidFill>
              <a:effectLst/>
              <a:uLnTx/>
              <a:uFillTx/>
              <a:latin typeface="Aharoni" panose="02010803020104030203" pitchFamily="2" charset="-79"/>
              <a:cs typeface="Aharoni" panose="02010803020104030203" pitchFamily="2" charset="-79"/>
            </a:endParaRPr>
          </a:p>
        </p:txBody>
      </p:sp>
      <p:pic>
        <p:nvPicPr>
          <p:cNvPr id="5" name="Tijdelijke aanduiding voor afbeelding 8">
            <a:extLst>
              <a:ext uri="{FF2B5EF4-FFF2-40B4-BE49-F238E27FC236}">
                <a16:creationId xmlns:a16="http://schemas.microsoft.com/office/drawing/2014/main" id="{808DC263-1824-6C66-EB31-8C6AF054B3FC}"/>
              </a:ext>
            </a:extLst>
          </p:cNvPr>
          <p:cNvPicPr>
            <a:picLocks noChangeAspect="1"/>
          </p:cNvPicPr>
          <p:nvPr/>
        </p:nvPicPr>
        <p:blipFill>
          <a:blip r:embed="rId6"/>
          <a:srcRect/>
          <a:stretch/>
        </p:blipFill>
        <p:spPr>
          <a:xfrm>
            <a:off x="1236439" y="5426399"/>
            <a:ext cx="864000" cy="864000"/>
          </a:xfrm>
          <a:prstGeom prst="roundRect">
            <a:avLst/>
          </a:prstGeom>
          <a:solidFill>
            <a:schemeClr val="bg1"/>
          </a:solidFill>
          <a:ln w="50800">
            <a:solidFill>
              <a:schemeClr val="bg1"/>
            </a:solidFill>
          </a:ln>
          <a:effectLst>
            <a:outerShdw blurRad="203200" dist="50800" dir="5400000" algn="t" rotWithShape="0">
              <a:prstClr val="black">
                <a:alpha val="25000"/>
              </a:prstClr>
            </a:outerShdw>
          </a:effectLst>
        </p:spPr>
      </p:pic>
      <p:pic>
        <p:nvPicPr>
          <p:cNvPr id="8" name="Tijdelijke aanduiding voor afbeelding 16">
            <a:extLst>
              <a:ext uri="{FF2B5EF4-FFF2-40B4-BE49-F238E27FC236}">
                <a16:creationId xmlns:a16="http://schemas.microsoft.com/office/drawing/2014/main" id="{BCDACE89-3E66-225F-266C-BCB67F834582}"/>
              </a:ext>
            </a:extLst>
          </p:cNvPr>
          <p:cNvPicPr>
            <a:picLocks noChangeAspect="1"/>
          </p:cNvPicPr>
          <p:nvPr/>
        </p:nvPicPr>
        <p:blipFill>
          <a:blip r:embed="rId7"/>
          <a:srcRect/>
          <a:stretch/>
        </p:blipFill>
        <p:spPr>
          <a:xfrm>
            <a:off x="5564188" y="5413699"/>
            <a:ext cx="864000" cy="864000"/>
          </a:xfrm>
          <a:prstGeom prst="roundRect">
            <a:avLst/>
          </a:prstGeom>
          <a:solidFill>
            <a:schemeClr val="bg1"/>
          </a:solidFill>
          <a:ln w="50800">
            <a:solidFill>
              <a:schemeClr val="bg1"/>
            </a:solidFill>
          </a:ln>
          <a:effectLst>
            <a:outerShdw blurRad="203200" dist="50800" dir="5400000" algn="t" rotWithShape="0">
              <a:prstClr val="black">
                <a:alpha val="25000"/>
              </a:prstClr>
            </a:outerShdw>
          </a:effectLst>
        </p:spPr>
      </p:pic>
    </p:spTree>
    <p:extLst>
      <p:ext uri="{BB962C8B-B14F-4D97-AF65-F5344CB8AC3E}">
        <p14:creationId xmlns:p14="http://schemas.microsoft.com/office/powerpoint/2010/main" val="156368214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0000">
                                      <p:stCondLst>
                                        <p:cond delay="500"/>
                                      </p:stCondLst>
                                      <p:childTnLst>
                                        <p:set>
                                          <p:cBhvr>
                                            <p:cTn id="6" dur="1" fill="hold">
                                              <p:stCondLst>
                                                <p:cond delay="0"/>
                                              </p:stCondLst>
                                            </p:cTn>
                                            <p:tgtEl>
                                              <p:spTgt spid="42"/>
                                            </p:tgtEl>
                                            <p:attrNameLst>
                                              <p:attrName>style.visibility</p:attrName>
                                            </p:attrNameLst>
                                          </p:cBhvr>
                                          <p:to>
                                            <p:strVal val="visible"/>
                                          </p:to>
                                        </p:set>
                                        <p:anim calcmode="lin" valueType="num" p14:bounceEnd="50000">
                                          <p:cBhvr additive="base">
                                            <p:cTn id="7" dur="200" fill="hold"/>
                                            <p:tgtEl>
                                              <p:spTgt spid="42"/>
                                            </p:tgtEl>
                                            <p:attrNameLst>
                                              <p:attrName>ppt_x</p:attrName>
                                            </p:attrNameLst>
                                          </p:cBhvr>
                                          <p:tavLst>
                                            <p:tav tm="0">
                                              <p:val>
                                                <p:strVal val="0-#ppt_w/2"/>
                                              </p:val>
                                            </p:tav>
                                            <p:tav tm="100000">
                                              <p:val>
                                                <p:strVal val="#ppt_x"/>
                                              </p:val>
                                            </p:tav>
                                          </p:tavLst>
                                        </p:anim>
                                        <p:anim calcmode="lin" valueType="num" p14:bounceEnd="50000">
                                          <p:cBhvr additive="base">
                                            <p:cTn id="8" dur="2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0" presetClass="path" presetSubtype="0" autoRev="1" fill="hold" nodeType="withEffect">
                                      <p:stCondLst>
                                        <p:cond delay="0"/>
                                      </p:stCondLst>
                                      <p:childTnLst>
                                        <p:animMotion origin="layout" path="M -0.1668 -0.05648 L 3.54167E-6 -0.05648 " pathEditMode="relative" rAng="0" ptsTypes="AA">
                                          <p:cBhvr>
                                            <p:cTn id="14" dur="60000" fill="hold"/>
                                            <p:tgtEl>
                                              <p:spTgt spid="6"/>
                                            </p:tgtEl>
                                            <p:attrNameLst>
                                              <p:attrName>ppt_x</p:attrName>
                                              <p:attrName>ppt_y</p:attrName>
                                            </p:attrNameLst>
                                          </p:cBhvr>
                                          <p:rCtr x="8333" y="0"/>
                                        </p:animMotion>
                                      </p:childTnLst>
                                    </p:cTn>
                                  </p:par>
                                  <p:par>
                                    <p:cTn id="15" presetID="37" presetClass="entr" presetSubtype="0"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450" decel="100000" fill="hold"/>
                                            <p:tgtEl>
                                              <p:spTgt spid="10"/>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200" fill="hold"/>
                                            <p:tgtEl>
                                              <p:spTgt spid="42"/>
                                            </p:tgtEl>
                                            <p:attrNameLst>
                                              <p:attrName>ppt_x</p:attrName>
                                            </p:attrNameLst>
                                          </p:cBhvr>
                                          <p:tavLst>
                                            <p:tav tm="0">
                                              <p:val>
                                                <p:strVal val="0-#ppt_w/2"/>
                                              </p:val>
                                            </p:tav>
                                            <p:tav tm="100000">
                                              <p:val>
                                                <p:strVal val="#ppt_x"/>
                                              </p:val>
                                            </p:tav>
                                          </p:tavLst>
                                        </p:anim>
                                        <p:anim calcmode="lin" valueType="num">
                                          <p:cBhvr additive="base">
                                            <p:cTn id="8" dur="2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0" presetClass="path" presetSubtype="0" autoRev="1" fill="hold" nodeType="withEffect">
                                      <p:stCondLst>
                                        <p:cond delay="0"/>
                                      </p:stCondLst>
                                      <p:childTnLst>
                                        <p:animMotion origin="layout" path="M -0.1668 -0.05648 L 3.54167E-6 -0.05648 " pathEditMode="relative" rAng="0" ptsTypes="AA">
                                          <p:cBhvr>
                                            <p:cTn id="14" dur="60000" fill="hold"/>
                                            <p:tgtEl>
                                              <p:spTgt spid="6"/>
                                            </p:tgtEl>
                                            <p:attrNameLst>
                                              <p:attrName>ppt_x</p:attrName>
                                              <p:attrName>ppt_y</p:attrName>
                                            </p:attrNameLst>
                                          </p:cBhvr>
                                          <p:rCtr x="8333" y="0"/>
                                        </p:animMotion>
                                      </p:childTnLst>
                                    </p:cTn>
                                  </p:par>
                                  <p:par>
                                    <p:cTn id="15" presetID="37" presetClass="entr" presetSubtype="0"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450" decel="100000" fill="hold"/>
                                            <p:tgtEl>
                                              <p:spTgt spid="10"/>
                                            </p:tgtEl>
                                            <p:attrNameLst>
                                              <p:attrName>ppt_y</p:attrName>
                                            </p:attrNameLst>
                                          </p:cBhvr>
                                          <p:tavLst>
                                            <p:tav tm="0">
                                              <p:val>
                                                <p:strVal val="#ppt_y+1"/>
                                              </p:val>
                                            </p:tav>
                                            <p:tav tm="100000">
                                              <p:val>
                                                <p:strVal val="#ppt_y-.03"/>
                                              </p:val>
                                            </p:tav>
                                          </p:tavLst>
                                        </p:anim>
                                        <p:anim calcmode="lin" valueType="num">
                                          <p:cBhvr>
                                            <p:cTn id="20"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C6E72E0-87F4-71C0-FAAB-689C22EF2E06}"/>
              </a:ext>
            </a:extLst>
          </p:cNvPr>
          <p:cNvPicPr>
            <a:picLocks noChangeAspect="1"/>
          </p:cNvPicPr>
          <p:nvPr/>
        </p:nvPicPr>
        <p:blipFill>
          <a:blip r:embed="rId2"/>
          <a:stretch>
            <a:fillRect/>
          </a:stretch>
        </p:blipFill>
        <p:spPr>
          <a:xfrm>
            <a:off x="1550244" y="-82604"/>
            <a:ext cx="8787541" cy="5858360"/>
          </a:xfrm>
          <a:prstGeom prst="rect">
            <a:avLst/>
          </a:prstGeom>
        </p:spPr>
      </p:pic>
      <p:sp>
        <p:nvSpPr>
          <p:cNvPr id="9" name="Inzicht &amp; sturing - Producten" hidden="1">
            <a:extLst>
              <a:ext uri="{FF2B5EF4-FFF2-40B4-BE49-F238E27FC236}">
                <a16:creationId xmlns:a16="http://schemas.microsoft.com/office/drawing/2014/main" id="{C24A4178-6FBB-CB97-8C3E-0FBA4AB3EBC5}"/>
              </a:ext>
            </a:extLst>
          </p:cNvPr>
          <p:cNvSpPr txBox="1"/>
          <p:nvPr/>
        </p:nvSpPr>
        <p:spPr>
          <a:xfrm>
            <a:off x="509738" y="4952675"/>
            <a:ext cx="3196875" cy="57989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sp>
        <p:nvSpPr>
          <p:cNvPr id="25" name="Tekstvak 24">
            <a:extLst>
              <a:ext uri="{FF2B5EF4-FFF2-40B4-BE49-F238E27FC236}">
                <a16:creationId xmlns:a16="http://schemas.microsoft.com/office/drawing/2014/main" id="{EB1ACF68-B17C-4FE3-031F-98AAB7CC1F12}"/>
              </a:ext>
            </a:extLst>
          </p:cNvPr>
          <p:cNvSpPr txBox="1"/>
          <p:nvPr/>
        </p:nvSpPr>
        <p:spPr>
          <a:xfrm>
            <a:off x="3707590" y="5775756"/>
            <a:ext cx="9101759" cy="664797"/>
          </a:xfrm>
          <a:prstGeom prst="rect">
            <a:avLst/>
          </a:prstGeom>
          <a:noFill/>
        </p:spPr>
        <p:txBody>
          <a:bodyPr wrap="square">
            <a:spAutoFit/>
          </a:bodyPr>
          <a:lstStyle/>
          <a:p>
            <a:pPr>
              <a:lnSpc>
                <a:spcPct val="70000"/>
              </a:lnSpc>
            </a:pPr>
            <a:r>
              <a:rPr lang="nl-NL" sz="4800">
                <a:solidFill>
                  <a:schemeClr val="bg1"/>
                </a:solidFill>
                <a:latin typeface="Aharoni" panose="02010803020104030203" pitchFamily="2" charset="-79"/>
                <a:cs typeface="Aharoni" panose="02010803020104030203" pitchFamily="2" charset="-79"/>
              </a:rPr>
              <a:t>Inzicht &amp; sturing</a:t>
            </a:r>
          </a:p>
        </p:txBody>
      </p:sp>
    </p:spTree>
    <p:extLst>
      <p:ext uri="{BB962C8B-B14F-4D97-AF65-F5344CB8AC3E}">
        <p14:creationId xmlns:p14="http://schemas.microsoft.com/office/powerpoint/2010/main" val="1804480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0D793C7-7750-5AF5-2886-287B217E4923}"/>
              </a:ext>
            </a:extLst>
          </p:cNvPr>
          <p:cNvPicPr>
            <a:picLocks noChangeAspect="1"/>
          </p:cNvPicPr>
          <p:nvPr/>
        </p:nvPicPr>
        <p:blipFill>
          <a:blip r:embed="rId2"/>
          <a:stretch>
            <a:fillRect/>
          </a:stretch>
        </p:blipFill>
        <p:spPr>
          <a:xfrm>
            <a:off x="1742914" y="0"/>
            <a:ext cx="8485322" cy="5656881"/>
          </a:xfrm>
          <a:prstGeom prst="rect">
            <a:avLst/>
          </a:prstGeom>
        </p:spPr>
      </p:pic>
      <p:sp>
        <p:nvSpPr>
          <p:cNvPr id="11" name="Tekstvak 10">
            <a:extLst>
              <a:ext uri="{FF2B5EF4-FFF2-40B4-BE49-F238E27FC236}">
                <a16:creationId xmlns:a16="http://schemas.microsoft.com/office/drawing/2014/main" id="{138B0565-7C99-381E-AB53-9EFDD073AC36}"/>
              </a:ext>
            </a:extLst>
          </p:cNvPr>
          <p:cNvSpPr txBox="1"/>
          <p:nvPr/>
        </p:nvSpPr>
        <p:spPr>
          <a:xfrm>
            <a:off x="2901677" y="5775474"/>
            <a:ext cx="9101759" cy="664797"/>
          </a:xfrm>
          <a:prstGeom prst="rect">
            <a:avLst/>
          </a:prstGeom>
          <a:noFill/>
        </p:spPr>
        <p:txBody>
          <a:bodyPr wrap="square">
            <a:spAutoFit/>
          </a:bodyPr>
          <a:lstStyle/>
          <a:p>
            <a:pPr>
              <a:lnSpc>
                <a:spcPct val="70000"/>
              </a:lnSpc>
            </a:pPr>
            <a:r>
              <a:rPr lang="nl-NL" sz="4800">
                <a:solidFill>
                  <a:schemeClr val="bg1"/>
                </a:solidFill>
                <a:latin typeface="Aharoni" panose="02010803020104030203" pitchFamily="2" charset="-79"/>
                <a:cs typeface="Aharoni" panose="02010803020104030203" pitchFamily="2" charset="-79"/>
              </a:rPr>
              <a:t>Planning &amp; uitvoering</a:t>
            </a:r>
          </a:p>
        </p:txBody>
      </p:sp>
    </p:spTree>
    <p:extLst>
      <p:ext uri="{BB962C8B-B14F-4D97-AF65-F5344CB8AC3E}">
        <p14:creationId xmlns:p14="http://schemas.microsoft.com/office/powerpoint/2010/main" val="164612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910A8-43DD-96C3-0322-96561BC67ED0}"/>
            </a:ext>
          </a:extLst>
        </p:cNvPr>
        <p:cNvGrpSpPr/>
        <p:nvPr/>
      </p:nvGrpSpPr>
      <p:grpSpPr>
        <a:xfrm>
          <a:off x="0" y="0"/>
          <a:ext cx="0" cy="0"/>
          <a:chOff x="0" y="0"/>
          <a:chExt cx="0" cy="0"/>
        </a:xfrm>
      </p:grpSpPr>
      <p:pic>
        <p:nvPicPr>
          <p:cNvPr id="4" name="Background image">
            <a:extLst>
              <a:ext uri="{FF2B5EF4-FFF2-40B4-BE49-F238E27FC236}">
                <a16:creationId xmlns:a16="http://schemas.microsoft.com/office/drawing/2014/main" id="{69890947-4A66-193C-117A-57278A2617A1}"/>
              </a:ext>
            </a:extLst>
          </p:cNvPr>
          <p:cNvPicPr>
            <a:picLocks noChangeAspect="1"/>
          </p:cNvPicPr>
          <p:nvPr/>
        </p:nvPicPr>
        <p:blipFill>
          <a:blip r:embed="rId2">
            <a:alphaModFix amt="25000"/>
          </a:blip>
          <a:srcRect l="32419" t="31429" r="30440" b="31383"/>
          <a:stretch>
            <a:fillRect/>
          </a:stretch>
        </p:blipFill>
        <p:spPr>
          <a:xfrm>
            <a:off x="0" y="0"/>
            <a:ext cx="12192000" cy="6866573"/>
          </a:xfrm>
          <a:prstGeom prst="rect">
            <a:avLst/>
          </a:prstGeom>
        </p:spPr>
      </p:pic>
      <p:grpSp>
        <p:nvGrpSpPr>
          <p:cNvPr id="28" name="Onderhoud &amp; voorspelbaarheid" hidden="1">
            <a:extLst>
              <a:ext uri="{FF2B5EF4-FFF2-40B4-BE49-F238E27FC236}">
                <a16:creationId xmlns:a16="http://schemas.microsoft.com/office/drawing/2014/main" id="{BD7566E6-7E15-8790-DDFB-C2BEF0D3D888}"/>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C7C1D900-30F1-F6D8-1B5D-9C1857FE77B0}"/>
                </a:ext>
              </a:extLst>
            </p:cNvPr>
            <p:cNvPicPr>
              <a:picLocks noChangeAspect="1"/>
            </p:cNvPicPr>
            <p:nvPr/>
          </p:nvPicPr>
          <p:blipFill>
            <a:blip r:embed="rId3"/>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7E547F03-9831-1439-E464-3B9F4032A661}"/>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SAC, EAM, S/4HANA, AIN, FSM​</a:t>
              </a:r>
              <a:endParaRPr lang="en-NL" sz="80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41EB9D6C-696F-262B-4A8A-3E2C4B275EFA}"/>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578BA48F-226F-7A20-E754-EB6EC591D117}"/>
                </a:ext>
              </a:extLst>
            </p:cNvPr>
            <p:cNvPicPr>
              <a:picLocks noChangeAspect="1"/>
            </p:cNvPicPr>
            <p:nvPr/>
          </p:nvPicPr>
          <p:blipFill>
            <a:blip r:embed="rId3"/>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FAD85D67-3501-5135-E16F-E83E5725FBA6}"/>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SAP Service Cloud V2, S/4 Service, EAM, </a:t>
              </a:r>
            </a:p>
            <a:p>
              <a:pPr algn="ctr">
                <a:buNone/>
              </a:pPr>
              <a:r>
                <a:rPr lang="en-GB" sz="800" b="1" i="1">
                  <a:solidFill>
                    <a:srgbClr val="FFFFFF"/>
                  </a:solidFill>
                  <a:effectLst/>
                  <a:latin typeface="Satoshi Variable" pitchFamily="2" charset="77"/>
                </a:rPr>
                <a:t>S/4 HANA, FSM, SSAM, Dynamic Forms, </a:t>
              </a:r>
            </a:p>
            <a:p>
              <a:pPr algn="ctr">
                <a:buNone/>
              </a:pPr>
              <a:r>
                <a:rPr lang="en-GB" sz="800" b="1" i="1">
                  <a:solidFill>
                    <a:srgbClr val="FFFFFF"/>
                  </a:solidFill>
                  <a:effectLst/>
                  <a:latin typeface="Satoshi Variable" pitchFamily="2" charset="77"/>
                </a:rPr>
                <a:t>APM, </a:t>
              </a:r>
              <a:r>
                <a:rPr lang="en-GB" sz="800" b="1" i="1" err="1">
                  <a:solidFill>
                    <a:srgbClr val="FFFFFF"/>
                  </a:solidFill>
                  <a:effectLst/>
                  <a:latin typeface="Satoshi Variable" pitchFamily="2" charset="77"/>
                </a:rPr>
                <a:t>Teamviewer</a:t>
              </a:r>
              <a:r>
                <a:rPr lang="en-GB" sz="800" b="1" i="1">
                  <a:solidFill>
                    <a:srgbClr val="FFFFFF"/>
                  </a:solidFill>
                  <a:effectLst/>
                  <a:latin typeface="Satoshi Variable" pitchFamily="2" charset="77"/>
                </a:rPr>
                <a:t>​</a:t>
              </a:r>
              <a:endParaRPr lang="en-NL" sz="80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FE4646BD-2215-371F-0E59-35E1325470AA}"/>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4BCED76D-1447-62F5-4301-7A597BAD2284}"/>
                </a:ext>
              </a:extLst>
            </p:cNvPr>
            <p:cNvPicPr>
              <a:picLocks noChangeAspect="1"/>
            </p:cNvPicPr>
            <p:nvPr/>
          </p:nvPicPr>
          <p:blipFill>
            <a:blip r:embed="rId3"/>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804F1528-B1B0-EB80-F39C-B3AB2E8D7627}"/>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en-NL" sz="800" b="1" i="1">
                  <a:solidFill>
                    <a:srgbClr val="FFFFFF"/>
                  </a:solidFill>
                  <a:effectLst/>
                  <a:latin typeface="Satoshi Variable" pitchFamily="2" charset="77"/>
                </a:rPr>
                <a:t>APM, EAM, S/4 HANA, AIN, MDM,</a:t>
              </a:r>
            </a:p>
            <a:p>
              <a:pPr algn="ctr">
                <a:buNone/>
              </a:pPr>
              <a:r>
                <a:rPr lang="en-NL" sz="800" b="1" i="1">
                  <a:solidFill>
                    <a:srgbClr val="FFFFFF"/>
                  </a:solidFill>
                  <a:effectLst/>
                  <a:latin typeface="Satoshi Variable" pitchFamily="2" charset="77"/>
                </a:rPr>
                <a:t>SAP EPPM, SAP S/4 Service, </a:t>
              </a:r>
            </a:p>
            <a:p>
              <a:pPr algn="ctr">
                <a:buNone/>
              </a:pPr>
              <a:r>
                <a:rPr lang="en-NL" sz="800" b="1" i="1">
                  <a:solidFill>
                    <a:srgbClr val="FFFFFF"/>
                  </a:solidFill>
                  <a:effectLst/>
                  <a:latin typeface="Satoshi Variable" pitchFamily="2" charset="77"/>
                </a:rPr>
                <a:t>SAP Service Cloud V2​</a:t>
              </a:r>
              <a:endParaRPr lang="en-NL" sz="80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75559C42-D1E7-2487-5DE9-C33AADCBC1CF}"/>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91DA2E26-03F7-E5F6-A2DA-487F746035A4}"/>
                </a:ext>
              </a:extLst>
            </p:cNvPr>
            <p:cNvPicPr>
              <a:picLocks noChangeAspect="1"/>
            </p:cNvPicPr>
            <p:nvPr/>
          </p:nvPicPr>
          <p:blipFill>
            <a:blip r:embed="rId3"/>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C659A2D3-1E3F-F5D7-9252-42C660393608}"/>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1FEA9E92-FFA8-8B0F-465D-9CC37B9C4777}"/>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7849F684-7A5B-0BF7-BBF7-146B42A5B401}"/>
                </a:ext>
              </a:extLst>
            </p:cNvPr>
            <p:cNvPicPr>
              <a:picLocks noChangeAspect="1"/>
            </p:cNvPicPr>
            <p:nvPr/>
          </p:nvPicPr>
          <p:blipFill>
            <a:blip r:embed="rId3"/>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9B947A35-D609-7BAA-A2B7-46D058698C1E}"/>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en-GB" sz="800" b="1" i="1">
                  <a:solidFill>
                    <a:srgbClr val="FFFFFF"/>
                  </a:solidFill>
                  <a:effectLst/>
                  <a:latin typeface="Satoshi Variable" pitchFamily="2" charset="77"/>
                </a:rPr>
                <a:t>Side-by-Side Extensions on SAP BTP, On-stack extensions, SAP AI Core​, SAP BTP Integration Suite, SAP Fiori, SAP Build​</a:t>
              </a:r>
              <a:endParaRPr lang="en-NL" sz="800">
                <a:solidFill>
                  <a:srgbClr val="FFFFFF"/>
                </a:solidFill>
                <a:effectLst/>
                <a:latin typeface="Satoshi Variable" pitchFamily="2" charset="77"/>
              </a:endParaRPr>
            </a:p>
          </p:txBody>
        </p:sp>
      </p:grpSp>
      <p:pic>
        <p:nvPicPr>
          <p:cNvPr id="2" name="Logo Ideo">
            <a:extLst>
              <a:ext uri="{FF2B5EF4-FFF2-40B4-BE49-F238E27FC236}">
                <a16:creationId xmlns:a16="http://schemas.microsoft.com/office/drawing/2014/main" id="{F38982C5-DCC7-62CF-1AC5-73CB689D0523}"/>
              </a:ext>
            </a:extLst>
          </p:cNvPr>
          <p:cNvPicPr>
            <a:picLocks noChangeAspect="1"/>
          </p:cNvPicPr>
          <p:nvPr/>
        </p:nvPicPr>
        <p:blipFill>
          <a:blip r:embed="rId4"/>
          <a:srcRect/>
          <a:stretch/>
        </p:blipFill>
        <p:spPr>
          <a:xfrm>
            <a:off x="0" y="6261100"/>
            <a:ext cx="1244600" cy="596900"/>
          </a:xfrm>
          <a:prstGeom prst="rect">
            <a:avLst/>
          </a:prstGeom>
        </p:spPr>
      </p:pic>
      <p:sp>
        <p:nvSpPr>
          <p:cNvPr id="10" name="Rechthoek 9">
            <a:extLst>
              <a:ext uri="{FF2B5EF4-FFF2-40B4-BE49-F238E27FC236}">
                <a16:creationId xmlns:a16="http://schemas.microsoft.com/office/drawing/2014/main" id="{BF76E7BA-555E-0A67-BD85-8E720FF5BE06}"/>
              </a:ext>
            </a:extLst>
          </p:cNvPr>
          <p:cNvSpPr/>
          <p:nvPr/>
        </p:nvSpPr>
        <p:spPr>
          <a:xfrm>
            <a:off x="5410196" y="4487"/>
            <a:ext cx="6825768" cy="6866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itle 1">
            <a:extLst>
              <a:ext uri="{FF2B5EF4-FFF2-40B4-BE49-F238E27FC236}">
                <a16:creationId xmlns:a16="http://schemas.microsoft.com/office/drawing/2014/main" id="{2754409C-CCA4-ED86-B909-58310B7F52D6}"/>
              </a:ext>
            </a:extLst>
          </p:cNvPr>
          <p:cNvSpPr txBox="1">
            <a:spLocks/>
          </p:cNvSpPr>
          <p:nvPr/>
        </p:nvSpPr>
        <p:spPr>
          <a:xfrm>
            <a:off x="766763" y="836613"/>
            <a:ext cx="3960812" cy="5184775"/>
          </a:xfrm>
          <a:prstGeom prst="rect">
            <a:avLst/>
          </a:prstGeom>
        </p:spPr>
        <p:txBody>
          <a:bodyPr/>
          <a:lstStyle>
            <a:lvl1pPr algn="l" defTabSz="914400" rtl="0" eaLnBrk="1" latinLnBrk="0" hangingPunct="1">
              <a:lnSpc>
                <a:spcPct val="80000"/>
              </a:lnSpc>
              <a:spcBef>
                <a:spcPct val="0"/>
              </a:spcBef>
              <a:buNone/>
              <a:defRPr sz="3600" b="0" kern="1200" spc="-150" baseline="0">
                <a:solidFill>
                  <a:schemeClr val="accent1"/>
                </a:solidFill>
                <a:latin typeface="Aharoni" panose="02010803020104030203" pitchFamily="2" charset="-79"/>
                <a:ea typeface="Aharoni" panose="02010803020104030203" pitchFamily="2" charset="-79"/>
                <a:cs typeface="Aharoni" panose="02010803020104030203" pitchFamily="2" charset="-79"/>
              </a:defRPr>
            </a:lvl1pPr>
          </a:lstStyle>
          <a:p>
            <a:pPr>
              <a:defRPr/>
            </a:pPr>
            <a:endParaRPr lang="nl-NL" sz="6000">
              <a:solidFill>
                <a:schemeClr val="bg1"/>
              </a:solidFill>
            </a:endParaRPr>
          </a:p>
          <a:p>
            <a:pPr>
              <a:defRPr/>
            </a:pPr>
            <a:endParaRPr lang="nl-NL" sz="6000">
              <a:solidFill>
                <a:schemeClr val="bg1"/>
              </a:solidFill>
            </a:endParaRPr>
          </a:p>
          <a:p>
            <a:pPr>
              <a:defRPr/>
            </a:pPr>
            <a:endParaRPr lang="nl-NL" sz="6000">
              <a:solidFill>
                <a:schemeClr val="bg1"/>
              </a:solidFill>
            </a:endParaRPr>
          </a:p>
          <a:p>
            <a:pPr>
              <a:defRPr/>
            </a:pPr>
            <a:r>
              <a:rPr lang="en-NL" sz="6000">
                <a:solidFill>
                  <a:schemeClr val="bg1"/>
                </a:solidFill>
              </a:rPr>
              <a:t>Agenda</a:t>
            </a:r>
          </a:p>
        </p:txBody>
      </p:sp>
      <p:sp>
        <p:nvSpPr>
          <p:cNvPr id="301" name="Nummercirkel"/>
          <p:cNvSpPr/>
          <p:nvPr/>
        </p:nvSpPr>
        <p:spPr>
          <a:xfrm>
            <a:off x="6030000" y="1010000"/>
            <a:ext cx="460000" cy="460000"/>
          </a:xfrm>
          <a:prstGeom prst="ellipse">
            <a:avLst/>
          </a:prstGeom>
          <a:solidFill>
            <a:srgbClr val="0090D7"/>
          </a:solidFill>
          <a:ln>
            <a:noFill/>
          </a:ln>
        </p:spPr>
        <p:txBody>
          <a:bodyPr/>
          <a:lstStyle/>
          <a:p>
            <a:endParaRPr lang="nl-NL"/>
          </a:p>
        </p:txBody>
      </p:sp>
      <p:sp>
        <p:nvSpPr>
          <p:cNvPr id="302" name="Nummer"/>
          <p:cNvSpPr/>
          <p:nvPr/>
        </p:nvSpPr>
        <p:spPr>
          <a:xfrm>
            <a:off x="6030000" y="101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1</a:t>
            </a:r>
          </a:p>
        </p:txBody>
      </p:sp>
      <p:sp>
        <p:nvSpPr>
          <p:cNvPr id="303" name="Agendatitel"/>
          <p:cNvSpPr/>
          <p:nvPr/>
        </p:nvSpPr>
        <p:spPr>
          <a:xfrm>
            <a:off x="6650000" y="90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Waarom een geïntegreerde onderhoudsketen?</a:t>
            </a:r>
          </a:p>
        </p:txBody>
      </p:sp>
      <p:sp>
        <p:nvSpPr>
          <p:cNvPr id="304" name="Agendatoelichting"/>
          <p:cNvSpPr/>
          <p:nvPr/>
        </p:nvSpPr>
        <p:spPr>
          <a:xfrm>
            <a:off x="6650000" y="139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De uitdaging en het belang van samenhang tussen proces, planning en uitvoering</a:t>
            </a:r>
          </a:p>
        </p:txBody>
      </p:sp>
      <p:sp>
        <p:nvSpPr>
          <p:cNvPr id="305" name="Scheidingslijn"/>
          <p:cNvSpPr/>
          <p:nvPr/>
        </p:nvSpPr>
        <p:spPr>
          <a:xfrm>
            <a:off x="6030000" y="2100000"/>
            <a:ext cx="5542000" cy="9525"/>
          </a:xfrm>
          <a:prstGeom prst="rect">
            <a:avLst/>
          </a:prstGeom>
          <a:solidFill>
            <a:srgbClr val="DCE3EA"/>
          </a:solidFill>
          <a:ln>
            <a:noFill/>
          </a:ln>
        </p:spPr>
        <p:txBody>
          <a:bodyPr/>
          <a:lstStyle/>
          <a:p>
            <a:endParaRPr lang="nl-NL"/>
          </a:p>
        </p:txBody>
      </p:sp>
      <p:sp>
        <p:nvSpPr>
          <p:cNvPr id="306" name="Nummercirkel"/>
          <p:cNvSpPr/>
          <p:nvPr/>
        </p:nvSpPr>
        <p:spPr>
          <a:xfrm>
            <a:off x="6030000" y="2390000"/>
            <a:ext cx="460000" cy="460000"/>
          </a:xfrm>
          <a:prstGeom prst="ellipse">
            <a:avLst/>
          </a:prstGeom>
          <a:solidFill>
            <a:srgbClr val="0090D7"/>
          </a:solidFill>
          <a:ln>
            <a:noFill/>
          </a:ln>
        </p:spPr>
        <p:txBody>
          <a:bodyPr/>
          <a:lstStyle/>
          <a:p>
            <a:endParaRPr lang="nl-NL"/>
          </a:p>
        </p:txBody>
      </p:sp>
      <p:sp>
        <p:nvSpPr>
          <p:cNvPr id="307" name="Nummer"/>
          <p:cNvSpPr/>
          <p:nvPr/>
        </p:nvSpPr>
        <p:spPr>
          <a:xfrm>
            <a:off x="6030000" y="239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2</a:t>
            </a:r>
          </a:p>
        </p:txBody>
      </p:sp>
      <p:sp>
        <p:nvSpPr>
          <p:cNvPr id="308" name="Agendatitel"/>
          <p:cNvSpPr/>
          <p:nvPr/>
        </p:nvSpPr>
        <p:spPr>
          <a:xfrm>
            <a:off x="6650000" y="228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Het SAP 9-fasenmodel</a:t>
            </a:r>
          </a:p>
        </p:txBody>
      </p:sp>
      <p:sp>
        <p:nvSpPr>
          <p:cNvPr id="309" name="Agendatoelichting"/>
          <p:cNvSpPr/>
          <p:nvPr/>
        </p:nvSpPr>
        <p:spPr>
          <a:xfrm>
            <a:off x="6650000" y="277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De structuur achter het end-to-end onderhoudsproces</a:t>
            </a:r>
          </a:p>
        </p:txBody>
      </p:sp>
      <p:sp>
        <p:nvSpPr>
          <p:cNvPr id="310" name="Scheidingslijn"/>
          <p:cNvSpPr/>
          <p:nvPr/>
        </p:nvSpPr>
        <p:spPr>
          <a:xfrm>
            <a:off x="6030000" y="3480000"/>
            <a:ext cx="5542000" cy="9525"/>
          </a:xfrm>
          <a:prstGeom prst="rect">
            <a:avLst/>
          </a:prstGeom>
          <a:solidFill>
            <a:srgbClr val="DCE3EA"/>
          </a:solidFill>
          <a:ln>
            <a:noFill/>
          </a:ln>
        </p:spPr>
        <p:txBody>
          <a:bodyPr/>
          <a:lstStyle/>
          <a:p>
            <a:endParaRPr lang="nl-NL"/>
          </a:p>
        </p:txBody>
      </p:sp>
      <p:sp>
        <p:nvSpPr>
          <p:cNvPr id="311" name="Nummercirkel"/>
          <p:cNvSpPr/>
          <p:nvPr/>
        </p:nvSpPr>
        <p:spPr>
          <a:xfrm>
            <a:off x="6030000" y="3770000"/>
            <a:ext cx="460000" cy="460000"/>
          </a:xfrm>
          <a:prstGeom prst="ellipse">
            <a:avLst/>
          </a:prstGeom>
          <a:solidFill>
            <a:srgbClr val="0090D7"/>
          </a:solidFill>
          <a:ln>
            <a:noFill/>
          </a:ln>
        </p:spPr>
        <p:txBody>
          <a:bodyPr/>
          <a:lstStyle/>
          <a:p>
            <a:endParaRPr lang="nl-NL"/>
          </a:p>
        </p:txBody>
      </p:sp>
      <p:sp>
        <p:nvSpPr>
          <p:cNvPr id="312" name="Nummer"/>
          <p:cNvSpPr/>
          <p:nvPr/>
        </p:nvSpPr>
        <p:spPr>
          <a:xfrm>
            <a:off x="6030000" y="377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3</a:t>
            </a:r>
          </a:p>
        </p:txBody>
      </p:sp>
      <p:sp>
        <p:nvSpPr>
          <p:cNvPr id="313" name="Agendatitel"/>
          <p:cNvSpPr/>
          <p:nvPr/>
        </p:nvSpPr>
        <p:spPr>
          <a:xfrm>
            <a:off x="6650000" y="366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De onderhoudsketen in actie</a:t>
            </a:r>
          </a:p>
        </p:txBody>
      </p:sp>
      <p:sp>
        <p:nvSpPr>
          <p:cNvPr id="314" name="Agendatoelichting"/>
          <p:cNvSpPr/>
          <p:nvPr/>
        </p:nvSpPr>
        <p:spPr>
          <a:xfrm>
            <a:off x="6650000" y="415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Per fase van melding tot afronding met SAP Fiori, SSAM en FSA</a:t>
            </a:r>
          </a:p>
        </p:txBody>
      </p:sp>
      <p:sp>
        <p:nvSpPr>
          <p:cNvPr id="315" name="Scheidingslijn"/>
          <p:cNvSpPr/>
          <p:nvPr/>
        </p:nvSpPr>
        <p:spPr>
          <a:xfrm>
            <a:off x="6030000" y="4860000"/>
            <a:ext cx="5542000" cy="9525"/>
          </a:xfrm>
          <a:prstGeom prst="rect">
            <a:avLst/>
          </a:prstGeom>
          <a:solidFill>
            <a:srgbClr val="DCE3EA"/>
          </a:solidFill>
          <a:ln>
            <a:noFill/>
          </a:ln>
        </p:spPr>
        <p:txBody>
          <a:bodyPr/>
          <a:lstStyle/>
          <a:p>
            <a:endParaRPr lang="nl-NL"/>
          </a:p>
        </p:txBody>
      </p:sp>
      <p:sp>
        <p:nvSpPr>
          <p:cNvPr id="316" name="Nummercirkel"/>
          <p:cNvSpPr/>
          <p:nvPr/>
        </p:nvSpPr>
        <p:spPr>
          <a:xfrm>
            <a:off x="6030000" y="5150000"/>
            <a:ext cx="460000" cy="460000"/>
          </a:xfrm>
          <a:prstGeom prst="ellipse">
            <a:avLst/>
          </a:prstGeom>
          <a:solidFill>
            <a:srgbClr val="0090D7"/>
          </a:solidFill>
          <a:ln>
            <a:noFill/>
          </a:ln>
        </p:spPr>
        <p:txBody>
          <a:bodyPr/>
          <a:lstStyle/>
          <a:p>
            <a:endParaRPr lang="nl-NL"/>
          </a:p>
        </p:txBody>
      </p:sp>
      <p:sp>
        <p:nvSpPr>
          <p:cNvPr id="317" name="Nummer"/>
          <p:cNvSpPr/>
          <p:nvPr/>
        </p:nvSpPr>
        <p:spPr>
          <a:xfrm>
            <a:off x="6030000" y="515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4</a:t>
            </a:r>
          </a:p>
        </p:txBody>
      </p:sp>
      <p:sp>
        <p:nvSpPr>
          <p:cNvPr id="318" name="Agendatitel"/>
          <p:cNvSpPr/>
          <p:nvPr/>
        </p:nvSpPr>
        <p:spPr>
          <a:xfrm>
            <a:off x="6650000" y="504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Van proces naar resultaat</a:t>
            </a:r>
          </a:p>
        </p:txBody>
      </p:sp>
      <p:sp>
        <p:nvSpPr>
          <p:cNvPr id="319" name="Agendatoelichting"/>
          <p:cNvSpPr/>
          <p:nvPr/>
        </p:nvSpPr>
        <p:spPr>
          <a:xfrm>
            <a:off x="6650000" y="553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Wat levert een geïntegreerde onderhoudsketen de organisatie op?</a:t>
            </a:r>
          </a:p>
        </p:txBody>
      </p:sp>
    </p:spTree>
    <p:extLst>
      <p:ext uri="{BB962C8B-B14F-4D97-AF65-F5344CB8AC3E}">
        <p14:creationId xmlns:p14="http://schemas.microsoft.com/office/powerpoint/2010/main" val="699006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F480C-F892-E6BF-5AA7-F204B9DA5DC4}"/>
            </a:ext>
          </a:extLst>
        </p:cNvPr>
        <p:cNvGrpSpPr/>
        <p:nvPr/>
      </p:nvGrpSpPr>
      <p:grpSpPr>
        <a:xfrm>
          <a:off x="0" y="0"/>
          <a:ext cx="0" cy="0"/>
          <a:chOff x="0" y="0"/>
          <a:chExt cx="0" cy="0"/>
        </a:xfrm>
      </p:grpSpPr>
      <p:pic>
        <p:nvPicPr>
          <p:cNvPr id="4" name="Background image">
            <a:extLst>
              <a:ext uri="{FF2B5EF4-FFF2-40B4-BE49-F238E27FC236}">
                <a16:creationId xmlns:a16="http://schemas.microsoft.com/office/drawing/2014/main" id="{8514C9A2-D25C-34D2-A6FA-F45472699C1B}"/>
              </a:ext>
            </a:extLst>
          </p:cNvPr>
          <p:cNvPicPr>
            <a:picLocks noChangeAspect="1"/>
          </p:cNvPicPr>
          <p:nvPr/>
        </p:nvPicPr>
        <p:blipFill>
          <a:blip r:embed="rId3">
            <a:alphaModFix amt="25000"/>
          </a:blip>
          <a:srcRect l="32419" t="31429" r="30440" b="31383"/>
          <a:stretch>
            <a:fillRect/>
          </a:stretch>
        </p:blipFill>
        <p:spPr>
          <a:xfrm>
            <a:off x="0" y="0"/>
            <a:ext cx="12192000" cy="6866573"/>
          </a:xfrm>
          <a:prstGeom prst="rect">
            <a:avLst/>
          </a:prstGeom>
        </p:spPr>
      </p:pic>
      <p:grpSp>
        <p:nvGrpSpPr>
          <p:cNvPr id="28" name="Onderhoud &amp; voorspelbaarheid" hidden="1">
            <a:extLst>
              <a:ext uri="{FF2B5EF4-FFF2-40B4-BE49-F238E27FC236}">
                <a16:creationId xmlns:a16="http://schemas.microsoft.com/office/drawing/2014/main" id="{7FCBA2C9-6937-B54D-932A-505CAC932231}"/>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1A33C3BE-4472-A9FE-CA94-FB096A6DA535}"/>
                </a:ext>
              </a:extLst>
            </p:cNvPr>
            <p:cNvPicPr>
              <a:picLocks noChangeAspect="1"/>
            </p:cNvPicPr>
            <p:nvPr/>
          </p:nvPicPr>
          <p:blipFill>
            <a:blip r:embed="rId4"/>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E584B5EC-4C2B-0CDB-B4CB-9E57D620B5DF}"/>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SAC, EAM, S/4HANA, AIN, FSM​</a:t>
              </a:r>
              <a:endParaRPr lang="en-NL" sz="80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E656731E-6E0E-5C9D-2A30-75B8A66400F8}"/>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319655FF-7796-26CF-C713-E63B07EC89FD}"/>
                </a:ext>
              </a:extLst>
            </p:cNvPr>
            <p:cNvPicPr>
              <a:picLocks noChangeAspect="1"/>
            </p:cNvPicPr>
            <p:nvPr/>
          </p:nvPicPr>
          <p:blipFill>
            <a:blip r:embed="rId4"/>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E5513B15-C051-6712-AE17-E03D2F28797E}"/>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SAP Service Cloud V2, S/4 Service, EAM, </a:t>
              </a:r>
            </a:p>
            <a:p>
              <a:pPr algn="ctr">
                <a:buNone/>
              </a:pPr>
              <a:r>
                <a:rPr lang="en-GB" sz="800" b="1" i="1">
                  <a:solidFill>
                    <a:srgbClr val="FFFFFF"/>
                  </a:solidFill>
                  <a:effectLst/>
                  <a:latin typeface="Satoshi Variable" pitchFamily="2" charset="77"/>
                </a:rPr>
                <a:t>S/4 HANA, FSM, SSAM, Dynamic Forms, </a:t>
              </a:r>
            </a:p>
            <a:p>
              <a:pPr algn="ctr">
                <a:buNone/>
              </a:pPr>
              <a:r>
                <a:rPr lang="en-GB" sz="800" b="1" i="1">
                  <a:solidFill>
                    <a:srgbClr val="FFFFFF"/>
                  </a:solidFill>
                  <a:effectLst/>
                  <a:latin typeface="Satoshi Variable" pitchFamily="2" charset="77"/>
                </a:rPr>
                <a:t>APM, </a:t>
              </a:r>
              <a:r>
                <a:rPr lang="en-GB" sz="800" b="1" i="1" err="1">
                  <a:solidFill>
                    <a:srgbClr val="FFFFFF"/>
                  </a:solidFill>
                  <a:effectLst/>
                  <a:latin typeface="Satoshi Variable" pitchFamily="2" charset="77"/>
                </a:rPr>
                <a:t>Teamviewer</a:t>
              </a:r>
              <a:r>
                <a:rPr lang="en-GB" sz="800" b="1" i="1">
                  <a:solidFill>
                    <a:srgbClr val="FFFFFF"/>
                  </a:solidFill>
                  <a:effectLst/>
                  <a:latin typeface="Satoshi Variable" pitchFamily="2" charset="77"/>
                </a:rPr>
                <a:t>​</a:t>
              </a:r>
              <a:endParaRPr lang="en-NL" sz="80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E6E254EA-5720-F435-9545-45B693901292}"/>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0BC259C1-FE14-9D09-BEED-1BE3A2928A5D}"/>
                </a:ext>
              </a:extLst>
            </p:cNvPr>
            <p:cNvPicPr>
              <a:picLocks noChangeAspect="1"/>
            </p:cNvPicPr>
            <p:nvPr/>
          </p:nvPicPr>
          <p:blipFill>
            <a:blip r:embed="rId4"/>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D4AA9F15-CB31-E129-415A-8E40BD13873D}"/>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en-NL" sz="800" b="1" i="1">
                  <a:solidFill>
                    <a:srgbClr val="FFFFFF"/>
                  </a:solidFill>
                  <a:effectLst/>
                  <a:latin typeface="Satoshi Variable" pitchFamily="2" charset="77"/>
                </a:rPr>
                <a:t>APM, EAM, S/4 HANA, AIN, MDM,</a:t>
              </a:r>
            </a:p>
            <a:p>
              <a:pPr algn="ctr">
                <a:buNone/>
              </a:pPr>
              <a:r>
                <a:rPr lang="en-NL" sz="800" b="1" i="1">
                  <a:solidFill>
                    <a:srgbClr val="FFFFFF"/>
                  </a:solidFill>
                  <a:effectLst/>
                  <a:latin typeface="Satoshi Variable" pitchFamily="2" charset="77"/>
                </a:rPr>
                <a:t>SAP EPPM, SAP S/4 Service, </a:t>
              </a:r>
            </a:p>
            <a:p>
              <a:pPr algn="ctr">
                <a:buNone/>
              </a:pPr>
              <a:r>
                <a:rPr lang="en-NL" sz="800" b="1" i="1">
                  <a:solidFill>
                    <a:srgbClr val="FFFFFF"/>
                  </a:solidFill>
                  <a:effectLst/>
                  <a:latin typeface="Satoshi Variable" pitchFamily="2" charset="77"/>
                </a:rPr>
                <a:t>SAP Service Cloud V2​</a:t>
              </a:r>
              <a:endParaRPr lang="en-NL" sz="80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B2C29874-B561-AADF-22EE-E3C4D1D9D137}"/>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07250DB3-1AD9-B446-32D0-D32DA66AD4DC}"/>
                </a:ext>
              </a:extLst>
            </p:cNvPr>
            <p:cNvPicPr>
              <a:picLocks noChangeAspect="1"/>
            </p:cNvPicPr>
            <p:nvPr/>
          </p:nvPicPr>
          <p:blipFill>
            <a:blip r:embed="rId4"/>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E76CE74C-5405-D030-FE6D-19770C81F2A6}"/>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999E4BD9-AEFC-0E57-B957-778FF58AB1EC}"/>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A68370CE-9E27-4890-6BCE-AE9DD7EFC8DD}"/>
                </a:ext>
              </a:extLst>
            </p:cNvPr>
            <p:cNvPicPr>
              <a:picLocks noChangeAspect="1"/>
            </p:cNvPicPr>
            <p:nvPr/>
          </p:nvPicPr>
          <p:blipFill>
            <a:blip r:embed="rId4"/>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E8764CB3-487E-A931-0C78-4B7DC0C93805}"/>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en-GB" sz="800" b="1" i="1">
                  <a:solidFill>
                    <a:srgbClr val="FFFFFF"/>
                  </a:solidFill>
                  <a:effectLst/>
                  <a:latin typeface="Satoshi Variable" pitchFamily="2" charset="77"/>
                </a:rPr>
                <a:t>Side-by-Side Extensions on SAP BTP, On-stack extensions, SAP AI Core​, SAP BTP Integration Suite, SAP Fiori, SAP Build​</a:t>
              </a:r>
              <a:endParaRPr lang="en-NL" sz="800">
                <a:solidFill>
                  <a:srgbClr val="FFFFFF"/>
                </a:solidFill>
                <a:effectLst/>
                <a:latin typeface="Satoshi Variable" pitchFamily="2" charset="77"/>
              </a:endParaRPr>
            </a:p>
          </p:txBody>
        </p:sp>
      </p:grpSp>
      <p:pic>
        <p:nvPicPr>
          <p:cNvPr id="2" name="Logo Ideo">
            <a:extLst>
              <a:ext uri="{FF2B5EF4-FFF2-40B4-BE49-F238E27FC236}">
                <a16:creationId xmlns:a16="http://schemas.microsoft.com/office/drawing/2014/main" id="{17ED145F-07DC-B527-1466-740DE52DB794}"/>
              </a:ext>
            </a:extLst>
          </p:cNvPr>
          <p:cNvPicPr>
            <a:picLocks noChangeAspect="1"/>
          </p:cNvPicPr>
          <p:nvPr/>
        </p:nvPicPr>
        <p:blipFill>
          <a:blip r:embed="rId5"/>
          <a:srcRect/>
          <a:stretch/>
        </p:blipFill>
        <p:spPr>
          <a:xfrm>
            <a:off x="0" y="6261100"/>
            <a:ext cx="1244600" cy="596900"/>
          </a:xfrm>
          <a:prstGeom prst="rect">
            <a:avLst/>
          </a:prstGeom>
        </p:spPr>
      </p:pic>
      <p:sp>
        <p:nvSpPr>
          <p:cNvPr id="5" name="Tekstvak 4">
            <a:extLst>
              <a:ext uri="{FF2B5EF4-FFF2-40B4-BE49-F238E27FC236}">
                <a16:creationId xmlns:a16="http://schemas.microsoft.com/office/drawing/2014/main" id="{04E2CAD5-59CC-336D-D67E-5056B418EE6E}"/>
              </a:ext>
            </a:extLst>
          </p:cNvPr>
          <p:cNvSpPr txBox="1"/>
          <p:nvPr/>
        </p:nvSpPr>
        <p:spPr>
          <a:xfrm>
            <a:off x="765544" y="2162698"/>
            <a:ext cx="11079126" cy="2822311"/>
          </a:xfrm>
          <a:prstGeom prst="rect">
            <a:avLst/>
          </a:prstGeom>
          <a:noFill/>
        </p:spPr>
        <p:txBody>
          <a:bodyPr wrap="square">
            <a:spAutoFit/>
          </a:bodyPr>
          <a:lstStyle/>
          <a:p>
            <a:pPr algn="ctr">
              <a:lnSpc>
                <a:spcPct val="70000"/>
              </a:lnSpc>
            </a:pPr>
            <a:r>
              <a:rPr kumimoji="0" lang="nl-NL" sz="66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Waarom een geïntegreerde onderhoudsketen?</a:t>
            </a:r>
          </a:p>
          <a:p>
            <a:pPr algn="ctr">
              <a:lnSpc>
                <a:spcPct val="70000"/>
              </a:lnSpc>
            </a:pPr>
            <a:r>
              <a:rPr lang="nl-NL" b="0">
                <a:solidFill>
                  <a:srgbClr val="0090D7"/>
                </a:solidFill>
                <a:effectLst/>
                <a:latin typeface="GalanoGrotesque-ExtraBold" panose="00000900000000000000" pitchFamily="50" charset="0"/>
              </a:rPr>
              <a:t>                  </a:t>
            </a:r>
            <a:br>
              <a:rPr lang="nl-NL" b="0">
                <a:solidFill>
                  <a:srgbClr val="0090D7"/>
                </a:solidFill>
                <a:effectLst/>
                <a:latin typeface="GalanoGrotesque-ExtraBold" panose="00000900000000000000" pitchFamily="50" charset="0"/>
              </a:rPr>
            </a:br>
            <a:r>
              <a:rPr lang="nl-NL">
                <a:solidFill>
                  <a:srgbClr val="0090D7"/>
                </a:solidFill>
                <a:latin typeface="GalanoGrotesque-ExtraBold" panose="00000900000000000000" pitchFamily="50" charset="0"/>
              </a:rPr>
              <a:t>            </a:t>
            </a:r>
            <a:br>
              <a:rPr lang="nl-NL">
                <a:solidFill>
                  <a:srgbClr val="0090D7"/>
                </a:solidFill>
                <a:latin typeface="GalanoGrotesque-ExtraBold" panose="00000900000000000000" pitchFamily="50" charset="0"/>
              </a:rPr>
            </a:br>
            <a:br>
              <a:rPr lang="nl-NL">
                <a:solidFill>
                  <a:srgbClr val="0090D7"/>
                </a:solidFill>
                <a:latin typeface="GalanoGrotesque-ExtraBold" panose="00000900000000000000" pitchFamily="50" charset="0"/>
              </a:rPr>
            </a:br>
            <a:r>
              <a:rPr lang="nl-NL" sz="3200" spc="-150">
                <a:solidFill>
                  <a:schemeClr val="accent1"/>
                </a:solidFill>
                <a:latin typeface="Aharoni" panose="02010803020104030203" pitchFamily="2" charset="-79"/>
                <a:cs typeface="Aharoni" panose="02010803020104030203" pitchFamily="2" charset="-79"/>
              </a:rPr>
              <a:t>De uitdaging en het belang van samenhang tussen proces, planning en uitvoering</a:t>
            </a:r>
            <a:endParaRPr lang="nl-NL" sz="3200" spc="-150">
              <a:solidFill>
                <a:srgbClr val="FFFFFF"/>
              </a:solidFill>
              <a:latin typeface="Aharoni" panose="02010803020104030203" pitchFamily="2" charset="-79"/>
              <a:cs typeface="Aharoni" panose="02010803020104030203" pitchFamily="2" charset="-79"/>
            </a:endParaRPr>
          </a:p>
        </p:txBody>
      </p:sp>
      <p:sp>
        <p:nvSpPr>
          <p:cNvPr id="10" name="Cirkel1">
            <a:extLst>
              <a:ext uri="{FF2B5EF4-FFF2-40B4-BE49-F238E27FC236}">
                <a16:creationId xmlns:a16="http://schemas.microsoft.com/office/drawing/2014/main" id="{44F3B7AF-9D6E-F6D7-8666-02F531C31F7E}"/>
              </a:ext>
            </a:extLst>
          </p:cNvPr>
          <p:cNvSpPr/>
          <p:nvPr/>
        </p:nvSpPr>
        <p:spPr>
          <a:xfrm>
            <a:off x="2733975" y="-317395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14" name="Cirkel2">
            <a:extLst>
              <a:ext uri="{FF2B5EF4-FFF2-40B4-BE49-F238E27FC236}">
                <a16:creationId xmlns:a16="http://schemas.microsoft.com/office/drawing/2014/main" id="{57ED8489-17CD-BE59-2B11-77B4CAACBCA9}"/>
              </a:ext>
            </a:extLst>
          </p:cNvPr>
          <p:cNvSpPr/>
          <p:nvPr/>
        </p:nvSpPr>
        <p:spPr>
          <a:xfrm>
            <a:off x="6760875" y="-317395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16" name="Cirkel3">
            <a:extLst>
              <a:ext uri="{FF2B5EF4-FFF2-40B4-BE49-F238E27FC236}">
                <a16:creationId xmlns:a16="http://schemas.microsoft.com/office/drawing/2014/main" id="{410F237A-1145-0FDF-06F1-91B28D276A6F}"/>
              </a:ext>
            </a:extLst>
          </p:cNvPr>
          <p:cNvSpPr/>
          <p:nvPr/>
        </p:nvSpPr>
        <p:spPr>
          <a:xfrm>
            <a:off x="4776000" y="7165225"/>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Tree>
    <p:extLst>
      <p:ext uri="{BB962C8B-B14F-4D97-AF65-F5344CB8AC3E}">
        <p14:creationId xmlns:p14="http://schemas.microsoft.com/office/powerpoint/2010/main" val="371017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5B28-5CAA-E679-3CB1-AEE9FC005374}"/>
            </a:ext>
          </a:extLst>
        </p:cNvPr>
        <p:cNvGrpSpPr/>
        <p:nvPr/>
      </p:nvGrpSpPr>
      <p:grpSpPr>
        <a:xfrm>
          <a:off x="0" y="0"/>
          <a:ext cx="0" cy="0"/>
          <a:chOff x="0" y="0"/>
          <a:chExt cx="0" cy="0"/>
        </a:xfrm>
      </p:grpSpPr>
      <p:pic>
        <p:nvPicPr>
          <p:cNvPr id="200" name="Achtergrond"/>
          <p:cNvPicPr>
            <a:picLocks noChangeAspect="1"/>
          </p:cNvPicPr>
          <p:nvPr/>
        </p:nvPicPr>
        <p:blipFill>
          <a:blip r:embed="rId2"/>
          <a:srcRect t="7300" b="7300"/>
          <a:stretch>
            <a:fillRect/>
          </a:stretch>
        </p:blipFill>
        <p:spPr>
          <a:xfrm>
            <a:off x="0" y="1000000"/>
            <a:ext cx="12192000" cy="5858000"/>
          </a:xfrm>
          <a:prstGeom prst="rect">
            <a:avLst/>
          </a:prstGeom>
        </p:spPr>
      </p:pic>
      <p:sp>
        <p:nvSpPr>
          <p:cNvPr id="201" name="Sluier"/>
          <p:cNvSpPr/>
          <p:nvPr/>
        </p:nvSpPr>
        <p:spPr>
          <a:xfrm>
            <a:off x="0" y="1000000"/>
            <a:ext cx="12192000" cy="5858000"/>
          </a:xfrm>
          <a:prstGeom prst="rect">
            <a:avLst/>
          </a:prstGeom>
          <a:solidFill>
            <a:srgbClr val="00234F">
              <a:alpha val="55000"/>
            </a:srgbClr>
          </a:solidFill>
          <a:ln>
            <a:noFill/>
          </a:ln>
        </p:spPr>
        <p:txBody>
          <a:bodyPr wrap="square" lIns="36000" tIns="18000" rIns="36000" bIns="18000" anchor="ctr">
            <a:normAutofit/>
          </a:bodyPr>
          <a:lstStyle/>
          <a:p>
            <a:endParaRPr/>
          </a:p>
        </p:txBody>
      </p:sp>
      <p:grpSp>
        <p:nvGrpSpPr>
          <p:cNvPr id="28" name="Onderhoud &amp; voorspelbaarheid" hidden="1">
            <a:extLst>
              <a:ext uri="{FF2B5EF4-FFF2-40B4-BE49-F238E27FC236}">
                <a16:creationId xmlns:a16="http://schemas.microsoft.com/office/drawing/2014/main" id="{1804002F-D590-BF56-B7E0-DA35CE5CCB97}"/>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F880C0CF-C110-19C4-6683-7290DFF96AA3}"/>
                </a:ext>
              </a:extLst>
            </p:cNvPr>
            <p:cNvPicPr>
              <a:picLocks noChangeAspect="1"/>
            </p:cNvPicPr>
            <p:nvPr/>
          </p:nvPicPr>
          <p:blipFill>
            <a:blip r:embed="rId3"/>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8282A541-1961-D67A-2669-5D060872D667}"/>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APM, MDM, SAC, EAM, S/4HANA, AIN, FSM​</a:t>
              </a:r>
              <a:endParaRPr lang="nl-NL" sz="800" noProof="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67B4D410-F288-17AE-584B-A4F5B2AFDCE5}"/>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54D44824-5391-EFE2-072B-D2B4A0278341}"/>
                </a:ext>
              </a:extLst>
            </p:cNvPr>
            <p:cNvPicPr>
              <a:picLocks noChangeAspect="1"/>
            </p:cNvPicPr>
            <p:nvPr/>
          </p:nvPicPr>
          <p:blipFill>
            <a:blip r:embed="rId3"/>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E2987160-0AD9-F790-9BFE-468B97BA68A1}"/>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SAP Service Cloud V2, S/4 Service, EAM, </a:t>
              </a:r>
            </a:p>
            <a:p>
              <a:pPr algn="ctr">
                <a:buNone/>
              </a:pPr>
              <a:r>
                <a:rPr lang="nl-NL" sz="800" b="1" i="1" noProof="0">
                  <a:solidFill>
                    <a:srgbClr val="FFFFFF"/>
                  </a:solidFill>
                  <a:effectLst/>
                  <a:latin typeface="Satoshi Variable" pitchFamily="2" charset="77"/>
                </a:rPr>
                <a:t>S/4 HANA, FSM, SSAM, </a:t>
              </a:r>
              <a:r>
                <a:rPr lang="nl-NL" sz="800" b="1" i="1" noProof="0" err="1">
                  <a:solidFill>
                    <a:srgbClr val="FFFFFF"/>
                  </a:solidFill>
                  <a:effectLst/>
                  <a:latin typeface="Satoshi Variable" pitchFamily="2" charset="77"/>
                </a:rPr>
                <a:t>Dynamic</a:t>
              </a:r>
              <a:r>
                <a:rPr lang="nl-NL" sz="800" b="1" i="1" noProof="0">
                  <a:solidFill>
                    <a:srgbClr val="FFFFFF"/>
                  </a:solidFill>
                  <a:effectLst/>
                  <a:latin typeface="Satoshi Variable" pitchFamily="2" charset="77"/>
                </a:rPr>
                <a:t> Forms, </a:t>
              </a:r>
            </a:p>
            <a:p>
              <a:pPr algn="ctr">
                <a:buNone/>
              </a:pPr>
              <a:r>
                <a:rPr lang="nl-NL" sz="800" b="1" i="1" noProof="0">
                  <a:solidFill>
                    <a:srgbClr val="FFFFFF"/>
                  </a:solidFill>
                  <a:effectLst/>
                  <a:latin typeface="Satoshi Variable" pitchFamily="2" charset="77"/>
                </a:rPr>
                <a:t>APM, Teamviewer​</a:t>
              </a:r>
              <a:endParaRPr lang="nl-NL" sz="800" noProof="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FDB37FE4-8BE6-DBAD-FBFA-EACA161D0F25}"/>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72C12A34-F4C2-8080-C261-7AE5CF3052EC}"/>
                </a:ext>
              </a:extLst>
            </p:cNvPr>
            <p:cNvPicPr>
              <a:picLocks noChangeAspect="1"/>
            </p:cNvPicPr>
            <p:nvPr/>
          </p:nvPicPr>
          <p:blipFill>
            <a:blip r:embed="rId3"/>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9298BA65-77DB-6FA5-CF6F-60290D5DBEB2}"/>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APM, EAM, S/4 HANA, AIN, MDM,</a:t>
              </a:r>
            </a:p>
            <a:p>
              <a:pPr algn="ctr">
                <a:buNone/>
              </a:pPr>
              <a:r>
                <a:rPr lang="nl-NL" sz="800" b="1" i="1" noProof="0">
                  <a:solidFill>
                    <a:srgbClr val="FFFFFF"/>
                  </a:solidFill>
                  <a:effectLst/>
                  <a:latin typeface="Satoshi Variable" pitchFamily="2" charset="77"/>
                </a:rPr>
                <a:t>SAP EPPM, SAP S/4 Service, </a:t>
              </a:r>
            </a:p>
            <a:p>
              <a:pPr algn="ctr">
                <a:buNone/>
              </a:pPr>
              <a:r>
                <a:rPr lang="nl-NL" sz="800" b="1" i="1" noProof="0">
                  <a:solidFill>
                    <a:srgbClr val="FFFFFF"/>
                  </a:solidFill>
                  <a:effectLst/>
                  <a:latin typeface="Satoshi Variable" pitchFamily="2" charset="77"/>
                </a:rPr>
                <a:t>SAP Service Cloud V2​</a:t>
              </a:r>
              <a:endParaRPr lang="nl-NL" sz="800" noProof="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8F3045DD-B6E9-1EAF-ABD4-E2FDF2E5D3B3}"/>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2F19832A-4263-025E-171D-1CFB21A1F59B}"/>
                </a:ext>
              </a:extLst>
            </p:cNvPr>
            <p:cNvPicPr>
              <a:picLocks noChangeAspect="1"/>
            </p:cNvPicPr>
            <p:nvPr/>
          </p:nvPicPr>
          <p:blipFill>
            <a:blip r:embed="rId3"/>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B93BD910-C951-FD6A-1A69-EECC4D1EE42F}"/>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APM, MDM, Asset 360 Manager, </a:t>
              </a:r>
            </a:p>
            <a:p>
              <a:pPr algn="ctr">
                <a:buNone/>
              </a:pPr>
              <a:r>
                <a:rPr lang="nl-NL" sz="800" b="1" i="1" noProof="0" err="1">
                  <a:solidFill>
                    <a:srgbClr val="FFFFFF"/>
                  </a:solidFill>
                  <a:effectLst/>
                  <a:latin typeface="Satoshi Variable" pitchFamily="2" charset="77"/>
                </a:rPr>
                <a:t>Inspection</a:t>
              </a:r>
              <a:r>
                <a:rPr lang="nl-NL" sz="800" b="1" i="1" noProof="0">
                  <a:solidFill>
                    <a:srgbClr val="FFFFFF"/>
                  </a:solidFill>
                  <a:effectLst/>
                  <a:latin typeface="Satoshi Variable" pitchFamily="2" charset="77"/>
                </a:rPr>
                <a:t> Management, QM,</a:t>
              </a:r>
            </a:p>
            <a:p>
              <a:pPr algn="ctr">
                <a:buNone/>
              </a:pPr>
              <a:r>
                <a:rPr lang="nl-NL" sz="800" b="1" i="1" noProof="0">
                  <a:solidFill>
                    <a:srgbClr val="FFFFFF"/>
                  </a:solidFill>
                  <a:effectLst/>
                  <a:latin typeface="Satoshi Variable" pitchFamily="2" charset="77"/>
                </a:rPr>
                <a:t>SSAM, </a:t>
              </a:r>
              <a:r>
                <a:rPr lang="nl-NL" sz="800" b="1" i="1" noProof="0" err="1">
                  <a:solidFill>
                    <a:srgbClr val="FFFFFF"/>
                  </a:solidFill>
                  <a:effectLst/>
                  <a:latin typeface="Satoshi Variable" pitchFamily="2" charset="77"/>
                </a:rPr>
                <a:t>Dynamic</a:t>
              </a:r>
              <a:r>
                <a:rPr lang="nl-NL" sz="800" b="1" i="1" noProof="0">
                  <a:solidFill>
                    <a:srgbClr val="FFFFFF"/>
                  </a:solidFill>
                  <a:effectLst/>
                  <a:latin typeface="Satoshi Variable" pitchFamily="2" charset="77"/>
                </a:rPr>
                <a:t> Forms, SAC​</a:t>
              </a:r>
              <a:endParaRPr lang="nl-NL" sz="800" noProof="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AA4BEB5E-6B33-4973-8983-0B4B3114812F}"/>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71EE77B3-D1E2-CBCB-2128-A36E870D72A9}"/>
                </a:ext>
              </a:extLst>
            </p:cNvPr>
            <p:cNvPicPr>
              <a:picLocks noChangeAspect="1"/>
            </p:cNvPicPr>
            <p:nvPr/>
          </p:nvPicPr>
          <p:blipFill>
            <a:blip r:embed="rId3"/>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511A015F-0C51-CB0F-3522-F93F0030AE8B}"/>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nl-NL" sz="800" b="1" i="1" noProof="0">
                  <a:solidFill>
                    <a:srgbClr val="FFFFFF"/>
                  </a:solidFill>
                  <a:effectLst/>
                  <a:latin typeface="Satoshi Variable" pitchFamily="2" charset="77"/>
                </a:rPr>
                <a:t>Side-</a:t>
              </a:r>
              <a:r>
                <a:rPr lang="nl-NL" sz="800" b="1" i="1" noProof="0" err="1">
                  <a:solidFill>
                    <a:srgbClr val="FFFFFF"/>
                  </a:solidFill>
                  <a:effectLst/>
                  <a:latin typeface="Satoshi Variable" pitchFamily="2" charset="77"/>
                </a:rPr>
                <a:t>by</a:t>
              </a:r>
              <a:r>
                <a:rPr lang="nl-NL" sz="800" b="1" i="1" noProof="0">
                  <a:solidFill>
                    <a:srgbClr val="FFFFFF"/>
                  </a:solidFill>
                  <a:effectLst/>
                  <a:latin typeface="Satoshi Variable" pitchFamily="2" charset="77"/>
                </a:rPr>
                <a:t>-Side </a:t>
              </a:r>
              <a:r>
                <a:rPr lang="nl-NL" sz="800" b="1" i="1" noProof="0" err="1">
                  <a:solidFill>
                    <a:srgbClr val="FFFFFF"/>
                  </a:solidFill>
                  <a:effectLst/>
                  <a:latin typeface="Satoshi Variable" pitchFamily="2" charset="77"/>
                </a:rPr>
                <a:t>Extensions</a:t>
              </a:r>
              <a:r>
                <a:rPr lang="nl-NL" sz="800" b="1" i="1" noProof="0">
                  <a:solidFill>
                    <a:srgbClr val="FFFFFF"/>
                  </a:solidFill>
                  <a:effectLst/>
                  <a:latin typeface="Satoshi Variable" pitchFamily="2" charset="77"/>
                </a:rPr>
                <a:t> on SAP BTP, On-stack </a:t>
              </a:r>
              <a:r>
                <a:rPr lang="nl-NL" sz="800" b="1" i="1" noProof="0" err="1">
                  <a:solidFill>
                    <a:srgbClr val="FFFFFF"/>
                  </a:solidFill>
                  <a:effectLst/>
                  <a:latin typeface="Satoshi Variable" pitchFamily="2" charset="77"/>
                </a:rPr>
                <a:t>extensions</a:t>
              </a:r>
              <a:r>
                <a:rPr lang="nl-NL" sz="800" b="1" i="1" noProof="0">
                  <a:solidFill>
                    <a:srgbClr val="FFFFFF"/>
                  </a:solidFill>
                  <a:effectLst/>
                  <a:latin typeface="Satoshi Variable" pitchFamily="2" charset="77"/>
                </a:rPr>
                <a:t>, SAP AI </a:t>
              </a:r>
              <a:r>
                <a:rPr lang="nl-NL" sz="800" b="1" i="1" noProof="0" err="1">
                  <a:solidFill>
                    <a:srgbClr val="FFFFFF"/>
                  </a:solidFill>
                  <a:effectLst/>
                  <a:latin typeface="Satoshi Variable" pitchFamily="2" charset="77"/>
                </a:rPr>
                <a:t>Core</a:t>
              </a:r>
              <a:r>
                <a:rPr lang="nl-NL" sz="800" b="1" i="1" noProof="0">
                  <a:solidFill>
                    <a:srgbClr val="FFFFFF"/>
                  </a:solidFill>
                  <a:effectLst/>
                  <a:latin typeface="Satoshi Variable" pitchFamily="2" charset="77"/>
                </a:rPr>
                <a:t>​, SAP BTP Integration Suite, SAP Fiori, SAP Build​</a:t>
              </a:r>
              <a:endParaRPr lang="nl-NL" sz="800" noProof="0">
                <a:solidFill>
                  <a:srgbClr val="FFFFFF"/>
                </a:solidFill>
                <a:effectLst/>
                <a:latin typeface="Satoshi Variable" pitchFamily="2" charset="77"/>
              </a:endParaRPr>
            </a:p>
          </p:txBody>
        </p:sp>
      </p:grpSp>
      <p:sp>
        <p:nvSpPr>
          <p:cNvPr id="14" name="Titel 13">
            <a:extLst>
              <a:ext uri="{FF2B5EF4-FFF2-40B4-BE49-F238E27FC236}">
                <a16:creationId xmlns:a16="http://schemas.microsoft.com/office/drawing/2014/main" id="{F85A723B-930C-8A21-78F2-6142C45BEC2D}"/>
              </a:ext>
            </a:extLst>
          </p:cNvPr>
          <p:cNvSpPr>
            <a:spLocks noGrp="1"/>
          </p:cNvSpPr>
          <p:nvPr>
            <p:ph type="title"/>
          </p:nvPr>
        </p:nvSpPr>
        <p:spPr/>
        <p:txBody>
          <a:bodyPr>
            <a:normAutofit/>
          </a:bodyPr>
          <a:lstStyle/>
          <a:p>
            <a:r>
              <a:rPr lang="nl-NL"/>
              <a:t>Van losse stappen naar één keten</a:t>
            </a:r>
            <a:endParaRPr lang="nl-NL" noProof="0"/>
          </a:p>
        </p:txBody>
      </p:sp>
      <p:sp>
        <p:nvSpPr>
          <p:cNvPr id="300" name="Halo"/>
          <p:cNvSpPr/>
          <p:nvPr/>
        </p:nvSpPr>
        <p:spPr>
          <a:xfrm>
            <a:off x="3196000" y="1200000"/>
            <a:ext cx="5800000" cy="5000000"/>
          </a:xfrm>
          <a:prstGeom prst="ellipse">
            <a:avLst/>
          </a:prstGeom>
          <a:noFill/>
          <a:ln w="12700">
            <a:solidFill>
              <a:srgbClr val="00A0E1">
                <a:alpha val="25000"/>
              </a:srgbClr>
            </a:solidFill>
          </a:ln>
        </p:spPr>
        <p:txBody>
          <a:bodyPr wrap="square" lIns="36000" tIns="18000" rIns="36000" bIns="18000" anchor="ctr">
            <a:normAutofit/>
          </a:bodyPr>
          <a:lstStyle/>
          <a:p>
            <a:endParaRPr/>
          </a:p>
        </p:txBody>
      </p:sp>
      <p:sp>
        <p:nvSpPr>
          <p:cNvPr id="310" name="Cirkel1"/>
          <p:cNvSpPr/>
          <p:nvPr/>
        </p:nvSpPr>
        <p:spPr>
          <a:xfrm>
            <a:off x="3696000" y="176000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311" name="Cirkel2"/>
          <p:cNvSpPr/>
          <p:nvPr/>
        </p:nvSpPr>
        <p:spPr>
          <a:xfrm>
            <a:off x="5856000" y="176000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312" name="Cirkel3"/>
          <p:cNvSpPr/>
          <p:nvPr/>
        </p:nvSpPr>
        <p:spPr>
          <a:xfrm>
            <a:off x="4776000" y="346000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320" name="LabProces"/>
          <p:cNvSpPr/>
          <p:nvPr/>
        </p:nvSpPr>
        <p:spPr>
          <a:xfrm>
            <a:off x="996000" y="2700000"/>
            <a:ext cx="2700000" cy="500000"/>
          </a:xfrm>
          <a:prstGeom prst="rect">
            <a:avLst/>
          </a:prstGeom>
          <a:noFill/>
          <a:ln>
            <a:noFill/>
          </a:ln>
        </p:spPr>
        <p:txBody>
          <a:bodyPr wrap="square" lIns="36000" tIns="18000" rIns="36000" bIns="18000" anchor="ctr">
            <a:normAutofit/>
          </a:bodyPr>
          <a:lstStyle/>
          <a:p>
            <a:pPr algn="r"/>
            <a:r>
              <a:rPr lang="nl-NL" sz="1600" b="1" spc="40">
                <a:solidFill>
                  <a:srgbClr val="FFFFFF"/>
                </a:solidFill>
                <a:latin typeface="+mn-lt"/>
              </a:rPr>
              <a:t>Werkproces</a:t>
            </a:r>
          </a:p>
        </p:txBody>
      </p:sp>
      <p:sp>
        <p:nvSpPr>
          <p:cNvPr id="321" name="LabPlanning"/>
          <p:cNvSpPr/>
          <p:nvPr/>
        </p:nvSpPr>
        <p:spPr>
          <a:xfrm>
            <a:off x="8496000" y="2700000"/>
            <a:ext cx="2700000" cy="500000"/>
          </a:xfrm>
          <a:prstGeom prst="rect">
            <a:avLst/>
          </a:prstGeom>
          <a:noFill/>
          <a:ln>
            <a:noFill/>
          </a:ln>
        </p:spPr>
        <p:txBody>
          <a:bodyPr wrap="square" lIns="36000" tIns="18000" rIns="36000" bIns="18000" anchor="ctr">
            <a:normAutofit/>
          </a:bodyPr>
          <a:lstStyle/>
          <a:p>
            <a:pPr algn="l"/>
            <a:r>
              <a:rPr lang="nl-NL" sz="1600" b="1" spc="40">
                <a:solidFill>
                  <a:srgbClr val="FFFFFF"/>
                </a:solidFill>
                <a:latin typeface="+mn-lt"/>
              </a:rPr>
              <a:t>Planning</a:t>
            </a:r>
          </a:p>
        </p:txBody>
      </p:sp>
      <p:sp>
        <p:nvSpPr>
          <p:cNvPr id="322" name="LabUitvoering"/>
          <p:cNvSpPr/>
          <p:nvPr/>
        </p:nvSpPr>
        <p:spPr>
          <a:xfrm>
            <a:off x="4746000" y="6170000"/>
            <a:ext cx="2700000" cy="500000"/>
          </a:xfrm>
          <a:prstGeom prst="rect">
            <a:avLst/>
          </a:prstGeom>
          <a:noFill/>
          <a:ln>
            <a:noFill/>
          </a:ln>
        </p:spPr>
        <p:txBody>
          <a:bodyPr wrap="square" lIns="36000" tIns="18000" rIns="36000" bIns="18000" anchor="ctr">
            <a:normAutofit/>
          </a:bodyPr>
          <a:lstStyle/>
          <a:p>
            <a:pPr algn="ctr"/>
            <a:r>
              <a:rPr lang="nl-NL" sz="1600" b="1" spc="40">
                <a:solidFill>
                  <a:srgbClr val="FFFFFF"/>
                </a:solidFill>
                <a:latin typeface="+mn-lt"/>
              </a:rPr>
              <a:t>Uitvoering</a:t>
            </a:r>
          </a:p>
        </p:txBody>
      </p:sp>
      <p:sp>
        <p:nvSpPr>
          <p:cNvPr id="330" name="Kern"/>
          <p:cNvSpPr/>
          <p:nvPr/>
        </p:nvSpPr>
        <p:spPr>
          <a:xfrm>
            <a:off x="5476000" y="2978558"/>
            <a:ext cx="1240000" cy="1240000"/>
          </a:xfrm>
          <a:prstGeom prst="ellipse">
            <a:avLst/>
          </a:prstGeom>
          <a:solidFill>
            <a:srgbClr val="00A0E1"/>
          </a:solidFill>
          <a:ln>
            <a:noFill/>
          </a:ln>
        </p:spPr>
        <p:txBody>
          <a:bodyPr wrap="square" lIns="36000" tIns="18000" rIns="36000" bIns="18000" anchor="ctr">
            <a:normAutofit/>
          </a:bodyPr>
          <a:lstStyle/>
          <a:p>
            <a:endParaRPr/>
          </a:p>
        </p:txBody>
      </p:sp>
      <p:sp>
        <p:nvSpPr>
          <p:cNvPr id="331" name="KernTekst"/>
          <p:cNvSpPr/>
          <p:nvPr/>
        </p:nvSpPr>
        <p:spPr>
          <a:xfrm>
            <a:off x="4596000" y="3378558"/>
            <a:ext cx="3000000" cy="440000"/>
          </a:xfrm>
          <a:prstGeom prst="rect">
            <a:avLst/>
          </a:prstGeom>
          <a:noFill/>
          <a:ln>
            <a:noFill/>
          </a:ln>
        </p:spPr>
        <p:txBody>
          <a:bodyPr wrap="square" lIns="36000" tIns="18000" rIns="36000" bIns="18000" anchor="ctr">
            <a:normAutofit/>
          </a:bodyPr>
          <a:lstStyle/>
          <a:p>
            <a:pPr algn="ctr"/>
            <a:r>
              <a:rPr lang="nl-NL" sz="1200" b="1" spc="60" err="1">
                <a:solidFill>
                  <a:srgbClr val="002B5C"/>
                </a:solidFill>
                <a:latin typeface="+mn-lt"/>
              </a:rPr>
              <a:t>Één</a:t>
            </a:r>
            <a:r>
              <a:rPr lang="nl-NL" sz="1200" b="1" spc="60">
                <a:solidFill>
                  <a:srgbClr val="002B5C"/>
                </a:solidFill>
                <a:latin typeface="+mn-lt"/>
              </a:rPr>
              <a:t> keten</a:t>
            </a:r>
          </a:p>
        </p:txBody>
      </p:sp>
      <p:sp>
        <p:nvSpPr>
          <p:cNvPr id="341" name="Ondertitel"/>
          <p:cNvSpPr/>
          <p:nvPr/>
        </p:nvSpPr>
        <p:spPr>
          <a:xfrm>
            <a:off x="920000" y="1180000"/>
            <a:ext cx="10352000" cy="400000"/>
          </a:xfrm>
          <a:prstGeom prst="rect">
            <a:avLst/>
          </a:prstGeom>
          <a:noFill/>
          <a:ln>
            <a:noFill/>
          </a:ln>
        </p:spPr>
        <p:txBody>
          <a:bodyPr wrap="square" anchor="ctr">
            <a:normAutofit lnSpcReduction="10000"/>
          </a:bodyPr>
          <a:lstStyle/>
          <a:p>
            <a:pPr algn="ctr"/>
            <a:r>
              <a:rPr lang="nl-NL" sz="1100" b="0" spc="150">
                <a:solidFill>
                  <a:srgbClr val="9FD9F6"/>
                </a:solidFill>
                <a:latin typeface="+mn-lt"/>
              </a:rPr>
              <a:t>PROCES, PLANNING EN UITVOERING</a:t>
            </a:r>
            <a:br>
              <a:rPr lang="nl-NL" sz="1100" b="0" spc="150">
                <a:solidFill>
                  <a:srgbClr val="9FD9F6"/>
                </a:solidFill>
                <a:latin typeface="+mn-lt"/>
              </a:rPr>
            </a:br>
            <a:r>
              <a:rPr lang="nl-NL" sz="1100" b="0" spc="150">
                <a:solidFill>
                  <a:srgbClr val="9FD9F6"/>
                </a:solidFill>
                <a:latin typeface="+mn-lt"/>
              </a:rPr>
              <a:t>NAADLOOS VERBONDEN</a:t>
            </a:r>
          </a:p>
        </p:txBody>
      </p:sp>
    </p:spTree>
    <p:extLst>
      <p:ext uri="{BB962C8B-B14F-4D97-AF65-F5344CB8AC3E}">
        <p14:creationId xmlns:p14="http://schemas.microsoft.com/office/powerpoint/2010/main" val="1387760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2565C-BE04-598D-2622-E3ACF4FAA73E}"/>
            </a:ext>
          </a:extLst>
        </p:cNvPr>
        <p:cNvGrpSpPr/>
        <p:nvPr/>
      </p:nvGrpSpPr>
      <p:grpSpPr>
        <a:xfrm>
          <a:off x="0" y="0"/>
          <a:ext cx="0" cy="0"/>
          <a:chOff x="0" y="0"/>
          <a:chExt cx="0" cy="0"/>
        </a:xfrm>
      </p:grpSpPr>
      <p:pic>
        <p:nvPicPr>
          <p:cNvPr id="4" name="Background image">
            <a:extLst>
              <a:ext uri="{FF2B5EF4-FFF2-40B4-BE49-F238E27FC236}">
                <a16:creationId xmlns:a16="http://schemas.microsoft.com/office/drawing/2014/main" id="{055585CF-6FDA-FC03-8C2B-AE70BDF2DC57}"/>
              </a:ext>
            </a:extLst>
          </p:cNvPr>
          <p:cNvPicPr>
            <a:picLocks noChangeAspect="1"/>
          </p:cNvPicPr>
          <p:nvPr/>
        </p:nvPicPr>
        <p:blipFill>
          <a:blip r:embed="rId2">
            <a:alphaModFix amt="25000"/>
          </a:blip>
          <a:srcRect l="32419" t="31429" r="30440" b="31383"/>
          <a:stretch>
            <a:fillRect/>
          </a:stretch>
        </p:blipFill>
        <p:spPr>
          <a:xfrm>
            <a:off x="0" y="0"/>
            <a:ext cx="12192000" cy="6866573"/>
          </a:xfrm>
          <a:prstGeom prst="rect">
            <a:avLst/>
          </a:prstGeom>
        </p:spPr>
      </p:pic>
      <p:grpSp>
        <p:nvGrpSpPr>
          <p:cNvPr id="28" name="Onderhoud &amp; voorspelbaarheid" hidden="1">
            <a:extLst>
              <a:ext uri="{FF2B5EF4-FFF2-40B4-BE49-F238E27FC236}">
                <a16:creationId xmlns:a16="http://schemas.microsoft.com/office/drawing/2014/main" id="{D164E6B5-8DC0-47AF-4F6C-00D70D04E298}"/>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8E7D13D3-EAE8-27D5-310A-03F1796FE1ED}"/>
                </a:ext>
              </a:extLst>
            </p:cNvPr>
            <p:cNvPicPr>
              <a:picLocks noChangeAspect="1"/>
            </p:cNvPicPr>
            <p:nvPr/>
          </p:nvPicPr>
          <p:blipFill>
            <a:blip r:embed="rId3"/>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236660C5-FAAF-DEA3-248E-46235B1977B8}"/>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SAC, EAM, S/4HANA, AIN, FSM​</a:t>
              </a:r>
              <a:endParaRPr lang="en-NL" sz="80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0F4CCA61-6295-AA50-86D9-9F0135870E6C}"/>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4819FACF-0FDC-4100-086A-0E03A9FB06B9}"/>
                </a:ext>
              </a:extLst>
            </p:cNvPr>
            <p:cNvPicPr>
              <a:picLocks noChangeAspect="1"/>
            </p:cNvPicPr>
            <p:nvPr/>
          </p:nvPicPr>
          <p:blipFill>
            <a:blip r:embed="rId3"/>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922839AC-AA8A-9429-DC5F-F5CC2204AF71}"/>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SAP Service Cloud V2, S/4 Service, EAM, </a:t>
              </a:r>
            </a:p>
            <a:p>
              <a:pPr algn="ctr">
                <a:buNone/>
              </a:pPr>
              <a:r>
                <a:rPr lang="en-GB" sz="800" b="1" i="1">
                  <a:solidFill>
                    <a:srgbClr val="FFFFFF"/>
                  </a:solidFill>
                  <a:effectLst/>
                  <a:latin typeface="Satoshi Variable" pitchFamily="2" charset="77"/>
                </a:rPr>
                <a:t>S/4 HANA, FSM, SSAM, Dynamic Forms, </a:t>
              </a:r>
            </a:p>
            <a:p>
              <a:pPr algn="ctr">
                <a:buNone/>
              </a:pPr>
              <a:r>
                <a:rPr lang="en-GB" sz="800" b="1" i="1">
                  <a:solidFill>
                    <a:srgbClr val="FFFFFF"/>
                  </a:solidFill>
                  <a:effectLst/>
                  <a:latin typeface="Satoshi Variable" pitchFamily="2" charset="77"/>
                </a:rPr>
                <a:t>APM, </a:t>
              </a:r>
              <a:r>
                <a:rPr lang="en-GB" sz="800" b="1" i="1" err="1">
                  <a:solidFill>
                    <a:srgbClr val="FFFFFF"/>
                  </a:solidFill>
                  <a:effectLst/>
                  <a:latin typeface="Satoshi Variable" pitchFamily="2" charset="77"/>
                </a:rPr>
                <a:t>Teamviewer</a:t>
              </a:r>
              <a:r>
                <a:rPr lang="en-GB" sz="800" b="1" i="1">
                  <a:solidFill>
                    <a:srgbClr val="FFFFFF"/>
                  </a:solidFill>
                  <a:effectLst/>
                  <a:latin typeface="Satoshi Variable" pitchFamily="2" charset="77"/>
                </a:rPr>
                <a:t>​</a:t>
              </a:r>
              <a:endParaRPr lang="en-NL" sz="80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8583D98A-3A70-CA77-FB58-000FB885B161}"/>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1780B1A8-042D-3A63-1ED3-C1E14369627A}"/>
                </a:ext>
              </a:extLst>
            </p:cNvPr>
            <p:cNvPicPr>
              <a:picLocks noChangeAspect="1"/>
            </p:cNvPicPr>
            <p:nvPr/>
          </p:nvPicPr>
          <p:blipFill>
            <a:blip r:embed="rId3"/>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7E296CB2-6C5E-F35C-AF68-DF40D91DFD25}"/>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en-NL" sz="800" b="1" i="1">
                  <a:solidFill>
                    <a:srgbClr val="FFFFFF"/>
                  </a:solidFill>
                  <a:effectLst/>
                  <a:latin typeface="Satoshi Variable" pitchFamily="2" charset="77"/>
                </a:rPr>
                <a:t>APM, EAM, S/4 HANA, AIN, MDM,</a:t>
              </a:r>
            </a:p>
            <a:p>
              <a:pPr algn="ctr">
                <a:buNone/>
              </a:pPr>
              <a:r>
                <a:rPr lang="en-NL" sz="800" b="1" i="1">
                  <a:solidFill>
                    <a:srgbClr val="FFFFFF"/>
                  </a:solidFill>
                  <a:effectLst/>
                  <a:latin typeface="Satoshi Variable" pitchFamily="2" charset="77"/>
                </a:rPr>
                <a:t>SAP EPPM, SAP S/4 Service, </a:t>
              </a:r>
            </a:p>
            <a:p>
              <a:pPr algn="ctr">
                <a:buNone/>
              </a:pPr>
              <a:r>
                <a:rPr lang="en-NL" sz="800" b="1" i="1">
                  <a:solidFill>
                    <a:srgbClr val="FFFFFF"/>
                  </a:solidFill>
                  <a:effectLst/>
                  <a:latin typeface="Satoshi Variable" pitchFamily="2" charset="77"/>
                </a:rPr>
                <a:t>SAP Service Cloud V2​</a:t>
              </a:r>
              <a:endParaRPr lang="en-NL" sz="80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F12E788B-99C9-A9D6-FCE4-2C736ADF89FC}"/>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530A6283-0A76-0E76-ACC6-363643B97D44}"/>
                </a:ext>
              </a:extLst>
            </p:cNvPr>
            <p:cNvPicPr>
              <a:picLocks noChangeAspect="1"/>
            </p:cNvPicPr>
            <p:nvPr/>
          </p:nvPicPr>
          <p:blipFill>
            <a:blip r:embed="rId3"/>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CB1BBEC6-1BC0-1296-4549-6B48B92C45E7}"/>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D7957148-9F54-C8EB-C1CB-BE3C1E595322}"/>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AD4E66F1-ADB6-C561-35D1-1F1387F335B9}"/>
                </a:ext>
              </a:extLst>
            </p:cNvPr>
            <p:cNvPicPr>
              <a:picLocks noChangeAspect="1"/>
            </p:cNvPicPr>
            <p:nvPr/>
          </p:nvPicPr>
          <p:blipFill>
            <a:blip r:embed="rId3"/>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02C04AF7-6A81-46A4-4AEA-7A43711416AD}"/>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en-GB" sz="800" b="1" i="1">
                  <a:solidFill>
                    <a:srgbClr val="FFFFFF"/>
                  </a:solidFill>
                  <a:effectLst/>
                  <a:latin typeface="Satoshi Variable" pitchFamily="2" charset="77"/>
                </a:rPr>
                <a:t>Side-by-Side Extensions on SAP BTP, On-stack extensions, SAP AI Core​, SAP BTP Integration Suite, SAP Fiori, SAP Build​</a:t>
              </a:r>
              <a:endParaRPr lang="en-NL" sz="800">
                <a:solidFill>
                  <a:srgbClr val="FFFFFF"/>
                </a:solidFill>
                <a:effectLst/>
                <a:latin typeface="Satoshi Variable" pitchFamily="2" charset="77"/>
              </a:endParaRPr>
            </a:p>
          </p:txBody>
        </p:sp>
      </p:grpSp>
      <p:pic>
        <p:nvPicPr>
          <p:cNvPr id="2" name="Logo Ideo">
            <a:extLst>
              <a:ext uri="{FF2B5EF4-FFF2-40B4-BE49-F238E27FC236}">
                <a16:creationId xmlns:a16="http://schemas.microsoft.com/office/drawing/2014/main" id="{E9E1A555-A656-03BC-9F3A-D6A84C6A5409}"/>
              </a:ext>
            </a:extLst>
          </p:cNvPr>
          <p:cNvPicPr>
            <a:picLocks noChangeAspect="1"/>
          </p:cNvPicPr>
          <p:nvPr/>
        </p:nvPicPr>
        <p:blipFill>
          <a:blip r:embed="rId4"/>
          <a:srcRect/>
          <a:stretch/>
        </p:blipFill>
        <p:spPr>
          <a:xfrm>
            <a:off x="0" y="6261100"/>
            <a:ext cx="1244600" cy="596900"/>
          </a:xfrm>
          <a:prstGeom prst="rect">
            <a:avLst/>
          </a:prstGeom>
        </p:spPr>
      </p:pic>
      <p:sp>
        <p:nvSpPr>
          <p:cNvPr id="5" name="Tekstvak 4">
            <a:extLst>
              <a:ext uri="{FF2B5EF4-FFF2-40B4-BE49-F238E27FC236}">
                <a16:creationId xmlns:a16="http://schemas.microsoft.com/office/drawing/2014/main" id="{2543D329-CD60-AB47-69A1-6C8FE3A3C2E9}"/>
              </a:ext>
            </a:extLst>
          </p:cNvPr>
          <p:cNvSpPr txBox="1"/>
          <p:nvPr/>
        </p:nvSpPr>
        <p:spPr>
          <a:xfrm>
            <a:off x="765544" y="2162698"/>
            <a:ext cx="11079126" cy="1238870"/>
          </a:xfrm>
          <a:prstGeom prst="rect">
            <a:avLst/>
          </a:prstGeom>
          <a:noFill/>
        </p:spPr>
        <p:txBody>
          <a:bodyPr wrap="square">
            <a:normAutofit fontScale="92500" lnSpcReduction="20000"/>
          </a:bodyPr>
          <a:lstStyle/>
          <a:p>
            <a:pPr algn="ctr">
              <a:lnSpc>
                <a:spcPct val="70000"/>
              </a:lnSpc>
            </a:pPr>
            <a:r>
              <a:rPr kumimoji="0" lang="nl-NL" sz="66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Het SAP 9-fasenmodel</a:t>
            </a:r>
            <a:r>
              <a:rPr lang="nl-NL" b="0">
                <a:solidFill>
                  <a:srgbClr val="0090D7"/>
                </a:solidFill>
                <a:effectLst/>
                <a:latin typeface="GalanoGrotesque-ExtraBold" panose="00000900000000000000" pitchFamily="50" charset="0"/>
              </a:rPr>
              <a:t>                  </a:t>
            </a:r>
            <a:br>
              <a:rPr lang="nl-NL" b="0">
                <a:solidFill>
                  <a:srgbClr val="0090D7"/>
                </a:solidFill>
                <a:effectLst/>
                <a:latin typeface="GalanoGrotesque-ExtraBold" panose="00000900000000000000" pitchFamily="50" charset="0"/>
              </a:rPr>
            </a:br>
            <a:r>
              <a:rPr lang="nl-NL">
                <a:solidFill>
                  <a:srgbClr val="0090D7"/>
                </a:solidFill>
                <a:latin typeface="GalanoGrotesque-ExtraBold" panose="00000900000000000000" pitchFamily="50" charset="0"/>
              </a:rPr>
              <a:t>            </a:t>
            </a:r>
            <a:br>
              <a:rPr lang="nl-NL">
                <a:solidFill>
                  <a:srgbClr val="0090D7"/>
                </a:solidFill>
                <a:latin typeface="GalanoGrotesque-ExtraBold" panose="00000900000000000000" pitchFamily="50" charset="0"/>
              </a:rPr>
            </a:br>
            <a:br>
              <a:rPr lang="nl-NL">
                <a:solidFill>
                  <a:srgbClr val="0090D7"/>
                </a:solidFill>
                <a:latin typeface="GalanoGrotesque-ExtraBold" panose="00000900000000000000" pitchFamily="50" charset="0"/>
              </a:rPr>
            </a:br>
            <a:r>
              <a:rPr lang="nl-NL" sz="3200" spc="-150">
                <a:solidFill>
                  <a:schemeClr val="accent1"/>
                </a:solidFill>
                <a:latin typeface="Aharoni" panose="02010803020104030203" pitchFamily="2" charset="-79"/>
                <a:cs typeface="Aharoni" panose="02010803020104030203" pitchFamily="2" charset="-79"/>
              </a:rPr>
              <a:t>De structuur achter het end-</a:t>
            </a:r>
            <a:r>
              <a:rPr lang="nl-NL" sz="3200" spc="-150" err="1">
                <a:solidFill>
                  <a:schemeClr val="accent1"/>
                </a:solidFill>
                <a:latin typeface="Aharoni" panose="02010803020104030203" pitchFamily="2" charset="-79"/>
                <a:cs typeface="Aharoni" panose="02010803020104030203" pitchFamily="2" charset="-79"/>
              </a:rPr>
              <a:t>to</a:t>
            </a:r>
            <a:r>
              <a:rPr lang="nl-NL" sz="3200" spc="-150">
                <a:solidFill>
                  <a:schemeClr val="accent1"/>
                </a:solidFill>
                <a:latin typeface="Aharoni" panose="02010803020104030203" pitchFamily="2" charset="-79"/>
                <a:cs typeface="Aharoni" panose="02010803020104030203" pitchFamily="2" charset="-79"/>
              </a:rPr>
              <a:t>-end onderhoudsproces</a:t>
            </a:r>
            <a:endParaRPr lang="nl-NL" sz="3200" spc="-150">
              <a:solidFill>
                <a:srgbClr val="FFFFFF"/>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231840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D261-CDF2-89A3-4253-3E8ACAC1F1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3FA514-261A-C148-89B1-CD06D424C754}"/>
              </a:ext>
            </a:extLst>
          </p:cNvPr>
          <p:cNvSpPr>
            <a:spLocks noGrp="1"/>
          </p:cNvSpPr>
          <p:nvPr>
            <p:ph type="title"/>
          </p:nvPr>
        </p:nvSpPr>
        <p:spPr/>
        <p:txBody>
          <a:bodyPr/>
          <a:lstStyle/>
          <a:p>
            <a:r>
              <a:rPr lang="nl-NL">
                <a:solidFill>
                  <a:srgbClr val="FFFFFF"/>
                </a:solidFill>
              </a:rPr>
              <a:t>Algemene uitleg: Wat is het 9 Fasen model?</a:t>
            </a:r>
          </a:p>
        </p:txBody>
      </p:sp>
      <p:sp>
        <p:nvSpPr>
          <p:cNvPr id="69" name="Freeform 404">
            <a:extLst>
              <a:ext uri="{FF2B5EF4-FFF2-40B4-BE49-F238E27FC236}">
                <a16:creationId xmlns:a16="http://schemas.microsoft.com/office/drawing/2014/main" id="{278C8018-D4CC-1A52-7B12-DEC75A44C707}"/>
              </a:ext>
            </a:extLst>
          </p:cNvPr>
          <p:cNvSpPr/>
          <p:nvPr/>
        </p:nvSpPr>
        <p:spPr>
          <a:xfrm>
            <a:off x="712011" y="2526641"/>
            <a:ext cx="542284" cy="414668"/>
          </a:xfrm>
          <a:custGeom>
            <a:avLst/>
            <a:gdLst>
              <a:gd name="connsiteX0" fmla="*/ 240018 w 502570"/>
              <a:gd name="connsiteY0" fmla="*/ 221988 h 396648"/>
              <a:gd name="connsiteX1" fmla="*/ 207339 w 502570"/>
              <a:gd name="connsiteY1" fmla="*/ 254666 h 396648"/>
              <a:gd name="connsiteX2" fmla="*/ 207339 w 502570"/>
              <a:gd name="connsiteY2" fmla="*/ 270442 h 396648"/>
              <a:gd name="connsiteX3" fmla="*/ 234383 w 502570"/>
              <a:gd name="connsiteY3" fmla="*/ 270442 h 396648"/>
              <a:gd name="connsiteX4" fmla="*/ 234383 w 502570"/>
              <a:gd name="connsiteY4" fmla="*/ 297486 h 396648"/>
              <a:gd name="connsiteX5" fmla="*/ 250159 w 502570"/>
              <a:gd name="connsiteY5" fmla="*/ 297486 h 396648"/>
              <a:gd name="connsiteX6" fmla="*/ 282837 w 502570"/>
              <a:gd name="connsiteY6" fmla="*/ 264808 h 396648"/>
              <a:gd name="connsiteX7" fmla="*/ 369533 w 502570"/>
              <a:gd name="connsiteY7" fmla="*/ 92471 h 396648"/>
              <a:gd name="connsiteX8" fmla="*/ 364815 w 502570"/>
              <a:gd name="connsiteY8" fmla="*/ 94936 h 396648"/>
              <a:gd name="connsiteX9" fmla="*/ 266216 w 502570"/>
              <a:gd name="connsiteY9" fmla="*/ 193535 h 396648"/>
              <a:gd name="connsiteX10" fmla="*/ 265935 w 502570"/>
              <a:gd name="connsiteY10" fmla="*/ 202831 h 396648"/>
              <a:gd name="connsiteX11" fmla="*/ 275231 w 502570"/>
              <a:gd name="connsiteY11" fmla="*/ 202550 h 396648"/>
              <a:gd name="connsiteX12" fmla="*/ 373829 w 502570"/>
              <a:gd name="connsiteY12" fmla="*/ 103951 h 396648"/>
              <a:gd name="connsiteX13" fmla="*/ 374112 w 502570"/>
              <a:gd name="connsiteY13" fmla="*/ 94655 h 396648"/>
              <a:gd name="connsiteX14" fmla="*/ 369533 w 502570"/>
              <a:gd name="connsiteY14" fmla="*/ 92471 h 396648"/>
              <a:gd name="connsiteX15" fmla="*/ 369604 w 502570"/>
              <a:gd name="connsiteY15" fmla="*/ 54088 h 396648"/>
              <a:gd name="connsiteX16" fmla="*/ 450736 w 502570"/>
              <a:gd name="connsiteY16" fmla="*/ 135221 h 396648"/>
              <a:gd name="connsiteX17" fmla="*/ 261427 w 502570"/>
              <a:gd name="connsiteY17" fmla="*/ 324530 h 396648"/>
              <a:gd name="connsiteX18" fmla="*/ 180295 w 502570"/>
              <a:gd name="connsiteY18" fmla="*/ 324530 h 396648"/>
              <a:gd name="connsiteX19" fmla="*/ 180295 w 502570"/>
              <a:gd name="connsiteY19" fmla="*/ 243398 h 396648"/>
              <a:gd name="connsiteX20" fmla="*/ 432706 w 502570"/>
              <a:gd name="connsiteY20" fmla="*/ 2254 h 396648"/>
              <a:gd name="connsiteX21" fmla="*/ 451863 w 502570"/>
              <a:gd name="connsiteY21" fmla="*/ 10142 h 396648"/>
              <a:gd name="connsiteX22" fmla="*/ 494683 w 502570"/>
              <a:gd name="connsiteY22" fmla="*/ 52961 h 396648"/>
              <a:gd name="connsiteX23" fmla="*/ 502570 w 502570"/>
              <a:gd name="connsiteY23" fmla="*/ 72118 h 396648"/>
              <a:gd name="connsiteX24" fmla="*/ 494683 w 502570"/>
              <a:gd name="connsiteY24" fmla="*/ 91274 h 396648"/>
              <a:gd name="connsiteX25" fmla="*/ 468766 w 502570"/>
              <a:gd name="connsiteY25" fmla="*/ 117191 h 396648"/>
              <a:gd name="connsiteX26" fmla="*/ 387632 w 502570"/>
              <a:gd name="connsiteY26" fmla="*/ 36059 h 396648"/>
              <a:gd name="connsiteX27" fmla="*/ 413550 w 502570"/>
              <a:gd name="connsiteY27" fmla="*/ 10142 h 396648"/>
              <a:gd name="connsiteX28" fmla="*/ 432706 w 502570"/>
              <a:gd name="connsiteY28" fmla="*/ 2254 h 396648"/>
              <a:gd name="connsiteX29" fmla="*/ 81133 w 502570"/>
              <a:gd name="connsiteY29" fmla="*/ 0 h 396648"/>
              <a:gd name="connsiteX30" fmla="*/ 315515 w 502570"/>
              <a:gd name="connsiteY30" fmla="*/ 0 h 396648"/>
              <a:gd name="connsiteX31" fmla="*/ 348476 w 502570"/>
              <a:gd name="connsiteY31" fmla="*/ 7043 h 396648"/>
              <a:gd name="connsiteX32" fmla="*/ 353547 w 502570"/>
              <a:gd name="connsiteY32" fmla="*/ 13522 h 396648"/>
              <a:gd name="connsiteX33" fmla="*/ 351011 w 502570"/>
              <a:gd name="connsiteY33" fmla="*/ 21692 h 396648"/>
              <a:gd name="connsiteX34" fmla="*/ 337207 w 502570"/>
              <a:gd name="connsiteY34" fmla="*/ 35496 h 396648"/>
              <a:gd name="connsiteX35" fmla="*/ 328193 w 502570"/>
              <a:gd name="connsiteY35" fmla="*/ 37749 h 396648"/>
              <a:gd name="connsiteX36" fmla="*/ 315515 w 502570"/>
              <a:gd name="connsiteY36" fmla="*/ 36059 h 396648"/>
              <a:gd name="connsiteX37" fmla="*/ 81133 w 502570"/>
              <a:gd name="connsiteY37" fmla="*/ 36059 h 396648"/>
              <a:gd name="connsiteX38" fmla="*/ 49299 w 502570"/>
              <a:gd name="connsiteY38" fmla="*/ 49299 h 396648"/>
              <a:gd name="connsiteX39" fmla="*/ 36059 w 502570"/>
              <a:gd name="connsiteY39" fmla="*/ 81133 h 396648"/>
              <a:gd name="connsiteX40" fmla="*/ 36059 w 502570"/>
              <a:gd name="connsiteY40" fmla="*/ 315515 h 396648"/>
              <a:gd name="connsiteX41" fmla="*/ 49299 w 502570"/>
              <a:gd name="connsiteY41" fmla="*/ 347349 h 396648"/>
              <a:gd name="connsiteX42" fmla="*/ 81133 w 502570"/>
              <a:gd name="connsiteY42" fmla="*/ 360589 h 396648"/>
              <a:gd name="connsiteX43" fmla="*/ 315515 w 502570"/>
              <a:gd name="connsiteY43" fmla="*/ 360589 h 396648"/>
              <a:gd name="connsiteX44" fmla="*/ 347349 w 502570"/>
              <a:gd name="connsiteY44" fmla="*/ 347349 h 396648"/>
              <a:gd name="connsiteX45" fmla="*/ 360589 w 502570"/>
              <a:gd name="connsiteY45" fmla="*/ 315515 h 396648"/>
              <a:gd name="connsiteX46" fmla="*/ 360589 w 502570"/>
              <a:gd name="connsiteY46" fmla="*/ 280020 h 396648"/>
              <a:gd name="connsiteX47" fmla="*/ 363125 w 502570"/>
              <a:gd name="connsiteY47" fmla="*/ 273822 h 396648"/>
              <a:gd name="connsiteX48" fmla="*/ 381154 w 502570"/>
              <a:gd name="connsiteY48" fmla="*/ 255793 h 396648"/>
              <a:gd name="connsiteX49" fmla="*/ 391014 w 502570"/>
              <a:gd name="connsiteY49" fmla="*/ 253821 h 396648"/>
              <a:gd name="connsiteX50" fmla="*/ 396649 w 502570"/>
              <a:gd name="connsiteY50" fmla="*/ 261991 h 396648"/>
              <a:gd name="connsiteX51" fmla="*/ 396649 w 502570"/>
              <a:gd name="connsiteY51" fmla="*/ 315515 h 396648"/>
              <a:gd name="connsiteX52" fmla="*/ 372843 w 502570"/>
              <a:gd name="connsiteY52" fmla="*/ 372844 h 396648"/>
              <a:gd name="connsiteX53" fmla="*/ 315515 w 502570"/>
              <a:gd name="connsiteY53" fmla="*/ 396648 h 396648"/>
              <a:gd name="connsiteX54" fmla="*/ 81133 w 502570"/>
              <a:gd name="connsiteY54" fmla="*/ 396648 h 396648"/>
              <a:gd name="connsiteX55" fmla="*/ 23804 w 502570"/>
              <a:gd name="connsiteY55" fmla="*/ 372844 h 396648"/>
              <a:gd name="connsiteX56" fmla="*/ 0 w 502570"/>
              <a:gd name="connsiteY56" fmla="*/ 315515 h 396648"/>
              <a:gd name="connsiteX57" fmla="*/ 0 w 502570"/>
              <a:gd name="connsiteY57" fmla="*/ 81133 h 396648"/>
              <a:gd name="connsiteX58" fmla="*/ 23804 w 502570"/>
              <a:gd name="connsiteY58" fmla="*/ 23805 h 396648"/>
              <a:gd name="connsiteX59" fmla="*/ 81133 w 502570"/>
              <a:gd name="connsiteY59" fmla="*/ 0 h 3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02570" h="396648">
                <a:moveTo>
                  <a:pt x="240018" y="221988"/>
                </a:moveTo>
                <a:lnTo>
                  <a:pt x="207339" y="254666"/>
                </a:lnTo>
                <a:lnTo>
                  <a:pt x="207339" y="270442"/>
                </a:lnTo>
                <a:lnTo>
                  <a:pt x="234383" y="270442"/>
                </a:lnTo>
                <a:lnTo>
                  <a:pt x="234383" y="297486"/>
                </a:lnTo>
                <a:lnTo>
                  <a:pt x="250159" y="297486"/>
                </a:lnTo>
                <a:lnTo>
                  <a:pt x="282837" y="264808"/>
                </a:lnTo>
                <a:close/>
                <a:moveTo>
                  <a:pt x="369533" y="92471"/>
                </a:moveTo>
                <a:cubicBezTo>
                  <a:pt x="367984" y="92518"/>
                  <a:pt x="366411" y="93340"/>
                  <a:pt x="364815" y="94936"/>
                </a:cubicBezTo>
                <a:lnTo>
                  <a:pt x="266216" y="193535"/>
                </a:lnTo>
                <a:cubicBezTo>
                  <a:pt x="263023" y="196728"/>
                  <a:pt x="262929" y="199826"/>
                  <a:pt x="265935" y="202831"/>
                </a:cubicBezTo>
                <a:cubicBezTo>
                  <a:pt x="268939" y="205836"/>
                  <a:pt x="272038" y="205742"/>
                  <a:pt x="275231" y="202550"/>
                </a:cubicBezTo>
                <a:lnTo>
                  <a:pt x="373829" y="103951"/>
                </a:lnTo>
                <a:cubicBezTo>
                  <a:pt x="377022" y="100758"/>
                  <a:pt x="377115" y="97659"/>
                  <a:pt x="374112" y="94655"/>
                </a:cubicBezTo>
                <a:cubicBezTo>
                  <a:pt x="372610" y="93152"/>
                  <a:pt x="371083" y="92424"/>
                  <a:pt x="369533" y="92471"/>
                </a:cubicBezTo>
                <a:close/>
                <a:moveTo>
                  <a:pt x="369604" y="54088"/>
                </a:moveTo>
                <a:lnTo>
                  <a:pt x="450736" y="135221"/>
                </a:lnTo>
                <a:lnTo>
                  <a:pt x="261427" y="324530"/>
                </a:lnTo>
                <a:lnTo>
                  <a:pt x="180295" y="324530"/>
                </a:lnTo>
                <a:lnTo>
                  <a:pt x="180295" y="243398"/>
                </a:lnTo>
                <a:close/>
                <a:moveTo>
                  <a:pt x="432706" y="2254"/>
                </a:moveTo>
                <a:cubicBezTo>
                  <a:pt x="440217" y="2254"/>
                  <a:pt x="446604" y="4883"/>
                  <a:pt x="451863" y="10142"/>
                </a:cubicBezTo>
                <a:lnTo>
                  <a:pt x="494683" y="52961"/>
                </a:lnTo>
                <a:cubicBezTo>
                  <a:pt x="499940" y="58220"/>
                  <a:pt x="502570" y="64606"/>
                  <a:pt x="502570" y="72118"/>
                </a:cubicBezTo>
                <a:cubicBezTo>
                  <a:pt x="502570" y="79630"/>
                  <a:pt x="499940" y="86016"/>
                  <a:pt x="494683" y="91274"/>
                </a:cubicBezTo>
                <a:lnTo>
                  <a:pt x="468766" y="117191"/>
                </a:lnTo>
                <a:lnTo>
                  <a:pt x="387632" y="36059"/>
                </a:lnTo>
                <a:lnTo>
                  <a:pt x="413550" y="10142"/>
                </a:lnTo>
                <a:cubicBezTo>
                  <a:pt x="418808" y="4883"/>
                  <a:pt x="425194" y="2254"/>
                  <a:pt x="432706" y="2254"/>
                </a:cubicBezTo>
                <a:close/>
                <a:moveTo>
                  <a:pt x="81133" y="0"/>
                </a:moveTo>
                <a:lnTo>
                  <a:pt x="315515" y="0"/>
                </a:lnTo>
                <a:cubicBezTo>
                  <a:pt x="327347" y="0"/>
                  <a:pt x="338334" y="2348"/>
                  <a:pt x="348476" y="7043"/>
                </a:cubicBezTo>
                <a:cubicBezTo>
                  <a:pt x="351293" y="8357"/>
                  <a:pt x="352983" y="10517"/>
                  <a:pt x="353547" y="13522"/>
                </a:cubicBezTo>
                <a:cubicBezTo>
                  <a:pt x="354110" y="16715"/>
                  <a:pt x="353265" y="19438"/>
                  <a:pt x="351011" y="21692"/>
                </a:cubicBezTo>
                <a:lnTo>
                  <a:pt x="337207" y="35496"/>
                </a:lnTo>
                <a:cubicBezTo>
                  <a:pt x="334577" y="38125"/>
                  <a:pt x="331574" y="38876"/>
                  <a:pt x="328193" y="37749"/>
                </a:cubicBezTo>
                <a:cubicBezTo>
                  <a:pt x="323872" y="36622"/>
                  <a:pt x="319647" y="36059"/>
                  <a:pt x="315515" y="36059"/>
                </a:cubicBezTo>
                <a:lnTo>
                  <a:pt x="81133" y="36059"/>
                </a:lnTo>
                <a:cubicBezTo>
                  <a:pt x="68737" y="36059"/>
                  <a:pt x="58126" y="40472"/>
                  <a:pt x="49299" y="49299"/>
                </a:cubicBezTo>
                <a:cubicBezTo>
                  <a:pt x="40472" y="58126"/>
                  <a:pt x="36059" y="68737"/>
                  <a:pt x="36059" y="81133"/>
                </a:cubicBezTo>
                <a:lnTo>
                  <a:pt x="36059" y="315515"/>
                </a:lnTo>
                <a:cubicBezTo>
                  <a:pt x="36059" y="327911"/>
                  <a:pt x="40472" y="338522"/>
                  <a:pt x="49299" y="347349"/>
                </a:cubicBezTo>
                <a:cubicBezTo>
                  <a:pt x="58126" y="356176"/>
                  <a:pt x="68737" y="360589"/>
                  <a:pt x="81133" y="360589"/>
                </a:cubicBezTo>
                <a:lnTo>
                  <a:pt x="315515" y="360589"/>
                </a:lnTo>
                <a:cubicBezTo>
                  <a:pt x="327911" y="360589"/>
                  <a:pt x="338521" y="356176"/>
                  <a:pt x="347349" y="347349"/>
                </a:cubicBezTo>
                <a:cubicBezTo>
                  <a:pt x="356176" y="338522"/>
                  <a:pt x="360589" y="327911"/>
                  <a:pt x="360589" y="315515"/>
                </a:cubicBezTo>
                <a:lnTo>
                  <a:pt x="360589" y="280020"/>
                </a:lnTo>
                <a:cubicBezTo>
                  <a:pt x="360589" y="277579"/>
                  <a:pt x="361435" y="275513"/>
                  <a:pt x="363125" y="273822"/>
                </a:cubicBezTo>
                <a:lnTo>
                  <a:pt x="381154" y="255793"/>
                </a:lnTo>
                <a:cubicBezTo>
                  <a:pt x="383972" y="252976"/>
                  <a:pt x="387258" y="252318"/>
                  <a:pt x="391014" y="253821"/>
                </a:cubicBezTo>
                <a:cubicBezTo>
                  <a:pt x="394770" y="255323"/>
                  <a:pt x="396649" y="258047"/>
                  <a:pt x="396649" y="261991"/>
                </a:cubicBezTo>
                <a:lnTo>
                  <a:pt x="396649" y="315515"/>
                </a:lnTo>
                <a:cubicBezTo>
                  <a:pt x="396649" y="337865"/>
                  <a:pt x="388713" y="356974"/>
                  <a:pt x="372843" y="372844"/>
                </a:cubicBezTo>
                <a:cubicBezTo>
                  <a:pt x="356973" y="388713"/>
                  <a:pt x="337864" y="396648"/>
                  <a:pt x="315515" y="396648"/>
                </a:cubicBezTo>
                <a:lnTo>
                  <a:pt x="81133" y="396648"/>
                </a:lnTo>
                <a:cubicBezTo>
                  <a:pt x="58783" y="396648"/>
                  <a:pt x="39674" y="388713"/>
                  <a:pt x="23804" y="372844"/>
                </a:cubicBezTo>
                <a:cubicBezTo>
                  <a:pt x="7934" y="356974"/>
                  <a:pt x="0" y="337865"/>
                  <a:pt x="0" y="315515"/>
                </a:cubicBezTo>
                <a:lnTo>
                  <a:pt x="0" y="81133"/>
                </a:lnTo>
                <a:cubicBezTo>
                  <a:pt x="0" y="58784"/>
                  <a:pt x="7934" y="39674"/>
                  <a:pt x="23804" y="23805"/>
                </a:cubicBezTo>
                <a:cubicBezTo>
                  <a:pt x="39674" y="7935"/>
                  <a:pt x="58783" y="0"/>
                  <a:pt x="8113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cxnSp>
        <p:nvCxnSpPr>
          <p:cNvPr id="71" name="Rechte verbindingslijn met pijl 70">
            <a:extLst>
              <a:ext uri="{FF2B5EF4-FFF2-40B4-BE49-F238E27FC236}">
                <a16:creationId xmlns:a16="http://schemas.microsoft.com/office/drawing/2014/main" id="{115C79D9-F31F-9108-F55F-0AB4818F15DA}"/>
              </a:ext>
            </a:extLst>
          </p:cNvPr>
          <p:cNvCxnSpPr>
            <a:cxnSpLocks/>
          </p:cNvCxnSpPr>
          <p:nvPr/>
        </p:nvCxnSpPr>
        <p:spPr>
          <a:xfrm>
            <a:off x="1430437" y="27810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6" name="Freeform 450">
            <a:extLst>
              <a:ext uri="{FF2B5EF4-FFF2-40B4-BE49-F238E27FC236}">
                <a16:creationId xmlns:a16="http://schemas.microsoft.com/office/drawing/2014/main" id="{AE43F62B-AD93-4109-8092-91FE141EBAD8}"/>
              </a:ext>
            </a:extLst>
          </p:cNvPr>
          <p:cNvSpPr/>
          <p:nvPr/>
        </p:nvSpPr>
        <p:spPr>
          <a:xfrm>
            <a:off x="7147531" y="2552686"/>
            <a:ext cx="390296" cy="414668"/>
          </a:xfrm>
          <a:custGeom>
            <a:avLst/>
            <a:gdLst/>
            <a:ahLst/>
            <a:cxnLst/>
            <a:rect l="l" t="t" r="r" b="b"/>
            <a:pathLst>
              <a:path w="468766" h="504825">
                <a:moveTo>
                  <a:pt x="117192" y="0"/>
                </a:moveTo>
                <a:lnTo>
                  <a:pt x="135221" y="0"/>
                </a:lnTo>
                <a:cubicBezTo>
                  <a:pt x="147617" y="0"/>
                  <a:pt x="158228" y="4413"/>
                  <a:pt x="167054" y="13240"/>
                </a:cubicBezTo>
                <a:cubicBezTo>
                  <a:pt x="175881" y="22067"/>
                  <a:pt x="180295" y="32679"/>
                  <a:pt x="180295" y="45074"/>
                </a:cubicBezTo>
                <a:lnTo>
                  <a:pt x="180295" y="72118"/>
                </a:lnTo>
                <a:lnTo>
                  <a:pt x="288471" y="72118"/>
                </a:lnTo>
                <a:lnTo>
                  <a:pt x="288471" y="45074"/>
                </a:lnTo>
                <a:cubicBezTo>
                  <a:pt x="288471" y="32679"/>
                  <a:pt x="292885" y="22067"/>
                  <a:pt x="301712" y="13240"/>
                </a:cubicBezTo>
                <a:cubicBezTo>
                  <a:pt x="310539" y="4413"/>
                  <a:pt x="321150" y="0"/>
                  <a:pt x="333545" y="0"/>
                </a:cubicBezTo>
                <a:lnTo>
                  <a:pt x="351574" y="0"/>
                </a:lnTo>
                <a:cubicBezTo>
                  <a:pt x="363970" y="0"/>
                  <a:pt x="374581" y="4413"/>
                  <a:pt x="383408" y="13240"/>
                </a:cubicBezTo>
                <a:cubicBezTo>
                  <a:pt x="392235" y="22067"/>
                  <a:pt x="396648" y="32679"/>
                  <a:pt x="396648" y="45074"/>
                </a:cubicBezTo>
                <a:lnTo>
                  <a:pt x="396648" y="72118"/>
                </a:lnTo>
                <a:lnTo>
                  <a:pt x="432707" y="72118"/>
                </a:lnTo>
                <a:cubicBezTo>
                  <a:pt x="442473" y="72118"/>
                  <a:pt x="450924" y="75686"/>
                  <a:pt x="458061" y="82823"/>
                </a:cubicBezTo>
                <a:cubicBezTo>
                  <a:pt x="465198" y="89960"/>
                  <a:pt x="468766" y="98411"/>
                  <a:pt x="468766" y="108177"/>
                </a:cubicBezTo>
                <a:lnTo>
                  <a:pt x="468766" y="468766"/>
                </a:lnTo>
                <a:cubicBezTo>
                  <a:pt x="468766" y="478532"/>
                  <a:pt x="465198" y="486983"/>
                  <a:pt x="458061" y="494120"/>
                </a:cubicBezTo>
                <a:cubicBezTo>
                  <a:pt x="450924" y="501257"/>
                  <a:pt x="442473" y="504825"/>
                  <a:pt x="432707" y="504825"/>
                </a:cubicBezTo>
                <a:lnTo>
                  <a:pt x="36059" y="504825"/>
                </a:lnTo>
                <a:cubicBezTo>
                  <a:pt x="26293" y="504825"/>
                  <a:pt x="17841" y="501257"/>
                  <a:pt x="10705" y="494120"/>
                </a:cubicBezTo>
                <a:cubicBezTo>
                  <a:pt x="3568" y="486983"/>
                  <a:pt x="0" y="478532"/>
                  <a:pt x="0" y="468766"/>
                </a:cubicBezTo>
                <a:lnTo>
                  <a:pt x="0" y="108177"/>
                </a:lnTo>
                <a:cubicBezTo>
                  <a:pt x="0" y="98411"/>
                  <a:pt x="3568" y="89960"/>
                  <a:pt x="10705" y="82823"/>
                </a:cubicBezTo>
                <a:cubicBezTo>
                  <a:pt x="17841" y="75686"/>
                  <a:pt x="26293" y="72118"/>
                  <a:pt x="36059" y="72118"/>
                </a:cubicBezTo>
                <a:lnTo>
                  <a:pt x="72118" y="72118"/>
                </a:lnTo>
                <a:lnTo>
                  <a:pt x="72118" y="45074"/>
                </a:lnTo>
                <a:cubicBezTo>
                  <a:pt x="72118" y="32679"/>
                  <a:pt x="76531" y="22067"/>
                  <a:pt x="85358" y="13240"/>
                </a:cubicBezTo>
                <a:cubicBezTo>
                  <a:pt x="94185" y="4413"/>
                  <a:pt x="104797" y="0"/>
                  <a:pt x="117192" y="0"/>
                </a:cubicBezTo>
                <a:close/>
                <a:moveTo>
                  <a:pt x="117192" y="36059"/>
                </a:moveTo>
                <a:cubicBezTo>
                  <a:pt x="114750" y="36059"/>
                  <a:pt x="112637" y="36951"/>
                  <a:pt x="110853" y="38735"/>
                </a:cubicBezTo>
                <a:cubicBezTo>
                  <a:pt x="109069" y="40519"/>
                  <a:pt x="108177" y="42632"/>
                  <a:pt x="108177" y="45074"/>
                </a:cubicBezTo>
                <a:lnTo>
                  <a:pt x="108177" y="126206"/>
                </a:lnTo>
                <a:cubicBezTo>
                  <a:pt x="108177" y="128648"/>
                  <a:pt x="109069" y="130761"/>
                  <a:pt x="110853" y="132545"/>
                </a:cubicBezTo>
                <a:cubicBezTo>
                  <a:pt x="112637" y="134329"/>
                  <a:pt x="114750" y="135221"/>
                  <a:pt x="117192" y="135221"/>
                </a:cubicBezTo>
                <a:lnTo>
                  <a:pt x="135221" y="135221"/>
                </a:lnTo>
                <a:cubicBezTo>
                  <a:pt x="137663" y="135221"/>
                  <a:pt x="139775" y="134329"/>
                  <a:pt x="141559" y="132545"/>
                </a:cubicBezTo>
                <a:cubicBezTo>
                  <a:pt x="143344" y="130761"/>
                  <a:pt x="144236" y="128648"/>
                  <a:pt x="144236" y="126206"/>
                </a:cubicBezTo>
                <a:lnTo>
                  <a:pt x="144236" y="45074"/>
                </a:lnTo>
                <a:cubicBezTo>
                  <a:pt x="144236" y="42632"/>
                  <a:pt x="143344" y="40519"/>
                  <a:pt x="141559" y="38735"/>
                </a:cubicBezTo>
                <a:cubicBezTo>
                  <a:pt x="139775" y="36951"/>
                  <a:pt x="137663" y="36059"/>
                  <a:pt x="135221" y="36059"/>
                </a:cubicBezTo>
                <a:lnTo>
                  <a:pt x="117192" y="36059"/>
                </a:lnTo>
                <a:close/>
                <a:moveTo>
                  <a:pt x="36059" y="180295"/>
                </a:moveTo>
                <a:lnTo>
                  <a:pt x="36059" y="261427"/>
                </a:lnTo>
                <a:lnTo>
                  <a:pt x="117192" y="261427"/>
                </a:lnTo>
                <a:lnTo>
                  <a:pt x="117192" y="180295"/>
                </a:lnTo>
                <a:lnTo>
                  <a:pt x="36059" y="180295"/>
                </a:lnTo>
                <a:close/>
                <a:moveTo>
                  <a:pt x="135221" y="180295"/>
                </a:moveTo>
                <a:lnTo>
                  <a:pt x="135221" y="261427"/>
                </a:lnTo>
                <a:lnTo>
                  <a:pt x="225368" y="261427"/>
                </a:lnTo>
                <a:lnTo>
                  <a:pt x="225368" y="180295"/>
                </a:lnTo>
                <a:lnTo>
                  <a:pt x="135221" y="180295"/>
                </a:lnTo>
                <a:close/>
                <a:moveTo>
                  <a:pt x="243398" y="180295"/>
                </a:moveTo>
                <a:lnTo>
                  <a:pt x="243398" y="261427"/>
                </a:lnTo>
                <a:lnTo>
                  <a:pt x="333545" y="261427"/>
                </a:lnTo>
                <a:lnTo>
                  <a:pt x="333545" y="180295"/>
                </a:lnTo>
                <a:lnTo>
                  <a:pt x="243398" y="180295"/>
                </a:lnTo>
                <a:close/>
                <a:moveTo>
                  <a:pt x="351574" y="180295"/>
                </a:moveTo>
                <a:lnTo>
                  <a:pt x="351574" y="261427"/>
                </a:lnTo>
                <a:lnTo>
                  <a:pt x="432707" y="261427"/>
                </a:lnTo>
                <a:lnTo>
                  <a:pt x="432707" y="180295"/>
                </a:lnTo>
                <a:lnTo>
                  <a:pt x="351574" y="180295"/>
                </a:lnTo>
                <a:close/>
                <a:moveTo>
                  <a:pt x="36059" y="279457"/>
                </a:moveTo>
                <a:lnTo>
                  <a:pt x="36059" y="369604"/>
                </a:lnTo>
                <a:lnTo>
                  <a:pt x="117192" y="369604"/>
                </a:lnTo>
                <a:lnTo>
                  <a:pt x="117192" y="279457"/>
                </a:lnTo>
                <a:lnTo>
                  <a:pt x="36059" y="279457"/>
                </a:lnTo>
                <a:close/>
                <a:moveTo>
                  <a:pt x="135221" y="279457"/>
                </a:moveTo>
                <a:lnTo>
                  <a:pt x="135221" y="369604"/>
                </a:lnTo>
                <a:lnTo>
                  <a:pt x="225368" y="369604"/>
                </a:lnTo>
                <a:lnTo>
                  <a:pt x="225368" y="279457"/>
                </a:lnTo>
                <a:lnTo>
                  <a:pt x="135221" y="279457"/>
                </a:lnTo>
                <a:close/>
                <a:moveTo>
                  <a:pt x="243398" y="279457"/>
                </a:moveTo>
                <a:lnTo>
                  <a:pt x="243398" y="369604"/>
                </a:lnTo>
                <a:lnTo>
                  <a:pt x="333545" y="369604"/>
                </a:lnTo>
                <a:lnTo>
                  <a:pt x="333545" y="279457"/>
                </a:lnTo>
                <a:lnTo>
                  <a:pt x="243398" y="279457"/>
                </a:lnTo>
                <a:close/>
                <a:moveTo>
                  <a:pt x="351574" y="279457"/>
                </a:moveTo>
                <a:lnTo>
                  <a:pt x="351574" y="369604"/>
                </a:lnTo>
                <a:lnTo>
                  <a:pt x="432707" y="369604"/>
                </a:lnTo>
                <a:lnTo>
                  <a:pt x="432707" y="279457"/>
                </a:lnTo>
                <a:lnTo>
                  <a:pt x="351574" y="279457"/>
                </a:lnTo>
                <a:close/>
                <a:moveTo>
                  <a:pt x="36059" y="387634"/>
                </a:moveTo>
                <a:lnTo>
                  <a:pt x="36059" y="468766"/>
                </a:lnTo>
                <a:lnTo>
                  <a:pt x="117192" y="468766"/>
                </a:lnTo>
                <a:lnTo>
                  <a:pt x="117192" y="387634"/>
                </a:lnTo>
                <a:lnTo>
                  <a:pt x="36059" y="387634"/>
                </a:lnTo>
                <a:close/>
                <a:moveTo>
                  <a:pt x="135221" y="387634"/>
                </a:moveTo>
                <a:lnTo>
                  <a:pt x="135221" y="468766"/>
                </a:lnTo>
                <a:lnTo>
                  <a:pt x="225368" y="468766"/>
                </a:lnTo>
                <a:lnTo>
                  <a:pt x="225368" y="387634"/>
                </a:lnTo>
                <a:lnTo>
                  <a:pt x="135221" y="387634"/>
                </a:lnTo>
                <a:close/>
                <a:moveTo>
                  <a:pt x="243398" y="387634"/>
                </a:moveTo>
                <a:lnTo>
                  <a:pt x="243398" y="468766"/>
                </a:lnTo>
                <a:lnTo>
                  <a:pt x="333545" y="468766"/>
                </a:lnTo>
                <a:lnTo>
                  <a:pt x="333545" y="387634"/>
                </a:lnTo>
                <a:lnTo>
                  <a:pt x="243398" y="387634"/>
                </a:lnTo>
                <a:close/>
                <a:moveTo>
                  <a:pt x="351574" y="387634"/>
                </a:moveTo>
                <a:lnTo>
                  <a:pt x="351574" y="468766"/>
                </a:lnTo>
                <a:lnTo>
                  <a:pt x="432707" y="468766"/>
                </a:lnTo>
                <a:lnTo>
                  <a:pt x="432707" y="387634"/>
                </a:lnTo>
                <a:lnTo>
                  <a:pt x="351574" y="387634"/>
                </a:lnTo>
                <a:close/>
                <a:moveTo>
                  <a:pt x="333545" y="36059"/>
                </a:moveTo>
                <a:cubicBezTo>
                  <a:pt x="331104" y="36059"/>
                  <a:pt x="328990" y="36951"/>
                  <a:pt x="327207" y="38735"/>
                </a:cubicBezTo>
                <a:cubicBezTo>
                  <a:pt x="325423" y="40519"/>
                  <a:pt x="324531" y="42632"/>
                  <a:pt x="324531" y="45074"/>
                </a:cubicBezTo>
                <a:lnTo>
                  <a:pt x="324531" y="126206"/>
                </a:lnTo>
                <a:cubicBezTo>
                  <a:pt x="324531" y="128648"/>
                  <a:pt x="325423" y="130761"/>
                  <a:pt x="327207" y="132545"/>
                </a:cubicBezTo>
                <a:cubicBezTo>
                  <a:pt x="328990" y="134329"/>
                  <a:pt x="331104" y="135221"/>
                  <a:pt x="333545" y="135221"/>
                </a:cubicBezTo>
                <a:lnTo>
                  <a:pt x="351574" y="135221"/>
                </a:lnTo>
                <a:cubicBezTo>
                  <a:pt x="354016" y="135221"/>
                  <a:pt x="356129" y="134329"/>
                  <a:pt x="357913" y="132545"/>
                </a:cubicBezTo>
                <a:cubicBezTo>
                  <a:pt x="359697" y="130761"/>
                  <a:pt x="360590" y="128648"/>
                  <a:pt x="360590" y="126206"/>
                </a:cubicBezTo>
                <a:lnTo>
                  <a:pt x="360590" y="45074"/>
                </a:lnTo>
                <a:cubicBezTo>
                  <a:pt x="360590" y="42632"/>
                  <a:pt x="359697" y="40519"/>
                  <a:pt x="357913" y="38735"/>
                </a:cubicBezTo>
                <a:cubicBezTo>
                  <a:pt x="356129" y="36951"/>
                  <a:pt x="354016" y="36059"/>
                  <a:pt x="351574" y="36059"/>
                </a:cubicBezTo>
                <a:lnTo>
                  <a:pt x="333545" y="3605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rgbClr val="FFFFFF"/>
                </a:solidFill>
              </a:rPr>
              <a:t> </a:t>
            </a:r>
          </a:p>
        </p:txBody>
      </p:sp>
      <p:grpSp>
        <p:nvGrpSpPr>
          <p:cNvPr id="33" name="Group 32">
            <a:extLst>
              <a:ext uri="{FF2B5EF4-FFF2-40B4-BE49-F238E27FC236}">
                <a16:creationId xmlns:a16="http://schemas.microsoft.com/office/drawing/2014/main" id="{1D3D84F9-638A-6728-0537-E0C0BD22DF48}"/>
              </a:ext>
            </a:extLst>
          </p:cNvPr>
          <p:cNvGrpSpPr/>
          <p:nvPr/>
        </p:nvGrpSpPr>
        <p:grpSpPr>
          <a:xfrm>
            <a:off x="5742887" y="2570310"/>
            <a:ext cx="546552" cy="389450"/>
            <a:chOff x="7046800" y="3766514"/>
            <a:chExt cx="546552" cy="389450"/>
          </a:xfrm>
        </p:grpSpPr>
        <p:sp>
          <p:nvSpPr>
            <p:cNvPr id="88" name="Freeform 427">
              <a:extLst>
                <a:ext uri="{FF2B5EF4-FFF2-40B4-BE49-F238E27FC236}">
                  <a16:creationId xmlns:a16="http://schemas.microsoft.com/office/drawing/2014/main" id="{5A860889-7543-3017-0CF1-0184FDBFE058}"/>
                </a:ext>
              </a:extLst>
            </p:cNvPr>
            <p:cNvSpPr/>
            <p:nvPr/>
          </p:nvSpPr>
          <p:spPr>
            <a:xfrm>
              <a:off x="7263558" y="3809626"/>
              <a:ext cx="329794" cy="292380"/>
            </a:xfrm>
            <a:custGeom>
              <a:avLst/>
              <a:gdLst>
                <a:gd name="connsiteX0" fmla="*/ 18029 w 432707"/>
                <a:gd name="connsiteY0" fmla="*/ 288471 h 360589"/>
                <a:gd name="connsiteX1" fmla="*/ 414677 w 432707"/>
                <a:gd name="connsiteY1" fmla="*/ 288471 h 360589"/>
                <a:gd name="connsiteX2" fmla="*/ 427354 w 432707"/>
                <a:gd name="connsiteY2" fmla="*/ 293824 h 360589"/>
                <a:gd name="connsiteX3" fmla="*/ 432707 w 432707"/>
                <a:gd name="connsiteY3" fmla="*/ 306501 h 360589"/>
                <a:gd name="connsiteX4" fmla="*/ 432707 w 432707"/>
                <a:gd name="connsiteY4" fmla="*/ 342560 h 360589"/>
                <a:gd name="connsiteX5" fmla="*/ 427354 w 432707"/>
                <a:gd name="connsiteY5" fmla="*/ 355237 h 360589"/>
                <a:gd name="connsiteX6" fmla="*/ 414677 w 432707"/>
                <a:gd name="connsiteY6" fmla="*/ 360589 h 360589"/>
                <a:gd name="connsiteX7" fmla="*/ 18029 w 432707"/>
                <a:gd name="connsiteY7" fmla="*/ 360589 h 360589"/>
                <a:gd name="connsiteX8" fmla="*/ 5352 w 432707"/>
                <a:gd name="connsiteY8" fmla="*/ 355237 h 360589"/>
                <a:gd name="connsiteX9" fmla="*/ 0 w 432707"/>
                <a:gd name="connsiteY9" fmla="*/ 342560 h 360589"/>
                <a:gd name="connsiteX10" fmla="*/ 0 w 432707"/>
                <a:gd name="connsiteY10" fmla="*/ 306501 h 360589"/>
                <a:gd name="connsiteX11" fmla="*/ 5352 w 432707"/>
                <a:gd name="connsiteY11" fmla="*/ 293824 h 360589"/>
                <a:gd name="connsiteX12" fmla="*/ 18029 w 432707"/>
                <a:gd name="connsiteY12" fmla="*/ 288471 h 360589"/>
                <a:gd name="connsiteX13" fmla="*/ 18029 w 432707"/>
                <a:gd name="connsiteY13" fmla="*/ 144237 h 360589"/>
                <a:gd name="connsiteX14" fmla="*/ 414677 w 432707"/>
                <a:gd name="connsiteY14" fmla="*/ 144237 h 360589"/>
                <a:gd name="connsiteX15" fmla="*/ 427354 w 432707"/>
                <a:gd name="connsiteY15" fmla="*/ 149589 h 360589"/>
                <a:gd name="connsiteX16" fmla="*/ 432707 w 432707"/>
                <a:gd name="connsiteY16" fmla="*/ 162266 h 360589"/>
                <a:gd name="connsiteX17" fmla="*/ 432707 w 432707"/>
                <a:gd name="connsiteY17" fmla="*/ 198325 h 360589"/>
                <a:gd name="connsiteX18" fmla="*/ 427354 w 432707"/>
                <a:gd name="connsiteY18" fmla="*/ 211002 h 360589"/>
                <a:gd name="connsiteX19" fmla="*/ 414677 w 432707"/>
                <a:gd name="connsiteY19" fmla="*/ 216354 h 360589"/>
                <a:gd name="connsiteX20" fmla="*/ 18029 w 432707"/>
                <a:gd name="connsiteY20" fmla="*/ 216354 h 360589"/>
                <a:gd name="connsiteX21" fmla="*/ 5352 w 432707"/>
                <a:gd name="connsiteY21" fmla="*/ 211002 h 360589"/>
                <a:gd name="connsiteX22" fmla="*/ 0 w 432707"/>
                <a:gd name="connsiteY22" fmla="*/ 198325 h 360589"/>
                <a:gd name="connsiteX23" fmla="*/ 0 w 432707"/>
                <a:gd name="connsiteY23" fmla="*/ 162266 h 360589"/>
                <a:gd name="connsiteX24" fmla="*/ 5352 w 432707"/>
                <a:gd name="connsiteY24" fmla="*/ 149589 h 360589"/>
                <a:gd name="connsiteX25" fmla="*/ 18029 w 432707"/>
                <a:gd name="connsiteY25" fmla="*/ 144237 h 360589"/>
                <a:gd name="connsiteX26" fmla="*/ 18029 w 432707"/>
                <a:gd name="connsiteY26" fmla="*/ 0 h 360589"/>
                <a:gd name="connsiteX27" fmla="*/ 414677 w 432707"/>
                <a:gd name="connsiteY27" fmla="*/ 0 h 360589"/>
                <a:gd name="connsiteX28" fmla="*/ 427354 w 432707"/>
                <a:gd name="connsiteY28" fmla="*/ 5352 h 360589"/>
                <a:gd name="connsiteX29" fmla="*/ 432707 w 432707"/>
                <a:gd name="connsiteY29" fmla="*/ 18029 h 360589"/>
                <a:gd name="connsiteX30" fmla="*/ 432707 w 432707"/>
                <a:gd name="connsiteY30" fmla="*/ 54088 h 360589"/>
                <a:gd name="connsiteX31" fmla="*/ 427354 w 432707"/>
                <a:gd name="connsiteY31" fmla="*/ 66765 h 360589"/>
                <a:gd name="connsiteX32" fmla="*/ 414677 w 432707"/>
                <a:gd name="connsiteY32" fmla="*/ 72118 h 360589"/>
                <a:gd name="connsiteX33" fmla="*/ 18029 w 432707"/>
                <a:gd name="connsiteY33" fmla="*/ 72118 h 360589"/>
                <a:gd name="connsiteX34" fmla="*/ 5352 w 432707"/>
                <a:gd name="connsiteY34" fmla="*/ 66765 h 360589"/>
                <a:gd name="connsiteX35" fmla="*/ 0 w 432707"/>
                <a:gd name="connsiteY35" fmla="*/ 54088 h 360589"/>
                <a:gd name="connsiteX36" fmla="*/ 0 w 432707"/>
                <a:gd name="connsiteY36" fmla="*/ 18029 h 360589"/>
                <a:gd name="connsiteX37" fmla="*/ 5352 w 432707"/>
                <a:gd name="connsiteY37" fmla="*/ 5352 h 360589"/>
                <a:gd name="connsiteX38" fmla="*/ 18029 w 432707"/>
                <a:gd name="connsiteY38" fmla="*/ 0 h 360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2707" h="360589">
                  <a:moveTo>
                    <a:pt x="18029" y="288471"/>
                  </a:moveTo>
                  <a:lnTo>
                    <a:pt x="414677" y="288471"/>
                  </a:lnTo>
                  <a:cubicBezTo>
                    <a:pt x="419560" y="288471"/>
                    <a:pt x="423786" y="290255"/>
                    <a:pt x="427354" y="293824"/>
                  </a:cubicBezTo>
                  <a:cubicBezTo>
                    <a:pt x="430923" y="297392"/>
                    <a:pt x="432707" y="301618"/>
                    <a:pt x="432707" y="306501"/>
                  </a:cubicBezTo>
                  <a:lnTo>
                    <a:pt x="432707" y="342560"/>
                  </a:lnTo>
                  <a:cubicBezTo>
                    <a:pt x="432707" y="347443"/>
                    <a:pt x="430923" y="351668"/>
                    <a:pt x="427354" y="355237"/>
                  </a:cubicBezTo>
                  <a:cubicBezTo>
                    <a:pt x="423786" y="358805"/>
                    <a:pt x="419560" y="360589"/>
                    <a:pt x="414677" y="360589"/>
                  </a:cubicBezTo>
                  <a:lnTo>
                    <a:pt x="18029" y="360589"/>
                  </a:lnTo>
                  <a:cubicBezTo>
                    <a:pt x="13146" y="360589"/>
                    <a:pt x="8921" y="358805"/>
                    <a:pt x="5352" y="355237"/>
                  </a:cubicBezTo>
                  <a:cubicBezTo>
                    <a:pt x="1784" y="351668"/>
                    <a:pt x="0" y="347443"/>
                    <a:pt x="0" y="342560"/>
                  </a:cubicBezTo>
                  <a:lnTo>
                    <a:pt x="0" y="306501"/>
                  </a:lnTo>
                  <a:cubicBezTo>
                    <a:pt x="0" y="301618"/>
                    <a:pt x="1784" y="297392"/>
                    <a:pt x="5352" y="293824"/>
                  </a:cubicBezTo>
                  <a:cubicBezTo>
                    <a:pt x="8921" y="290255"/>
                    <a:pt x="13146" y="288471"/>
                    <a:pt x="18029" y="288471"/>
                  </a:cubicBezTo>
                  <a:close/>
                  <a:moveTo>
                    <a:pt x="18029" y="144237"/>
                  </a:moveTo>
                  <a:lnTo>
                    <a:pt x="414677" y="144237"/>
                  </a:lnTo>
                  <a:cubicBezTo>
                    <a:pt x="419560" y="144237"/>
                    <a:pt x="423786" y="146021"/>
                    <a:pt x="427354" y="149589"/>
                  </a:cubicBezTo>
                  <a:cubicBezTo>
                    <a:pt x="430923" y="153157"/>
                    <a:pt x="432707" y="157383"/>
                    <a:pt x="432707" y="162266"/>
                  </a:cubicBezTo>
                  <a:lnTo>
                    <a:pt x="432707" y="198325"/>
                  </a:lnTo>
                  <a:cubicBezTo>
                    <a:pt x="432707" y="203208"/>
                    <a:pt x="430923" y="207434"/>
                    <a:pt x="427354" y="211002"/>
                  </a:cubicBezTo>
                  <a:cubicBezTo>
                    <a:pt x="423786" y="214570"/>
                    <a:pt x="419560" y="216354"/>
                    <a:pt x="414677" y="216354"/>
                  </a:cubicBezTo>
                  <a:lnTo>
                    <a:pt x="18029" y="216354"/>
                  </a:lnTo>
                  <a:cubicBezTo>
                    <a:pt x="13146" y="216354"/>
                    <a:pt x="8921" y="214570"/>
                    <a:pt x="5352" y="211002"/>
                  </a:cubicBezTo>
                  <a:cubicBezTo>
                    <a:pt x="1784" y="207434"/>
                    <a:pt x="0" y="203208"/>
                    <a:pt x="0" y="198325"/>
                  </a:cubicBezTo>
                  <a:lnTo>
                    <a:pt x="0" y="162266"/>
                  </a:lnTo>
                  <a:cubicBezTo>
                    <a:pt x="0" y="157383"/>
                    <a:pt x="1784" y="153157"/>
                    <a:pt x="5352" y="149589"/>
                  </a:cubicBezTo>
                  <a:cubicBezTo>
                    <a:pt x="8921" y="146021"/>
                    <a:pt x="13146" y="144237"/>
                    <a:pt x="18029" y="144237"/>
                  </a:cubicBezTo>
                  <a:close/>
                  <a:moveTo>
                    <a:pt x="18029" y="0"/>
                  </a:moveTo>
                  <a:lnTo>
                    <a:pt x="414677" y="0"/>
                  </a:lnTo>
                  <a:cubicBezTo>
                    <a:pt x="419560" y="0"/>
                    <a:pt x="423786" y="1784"/>
                    <a:pt x="427354" y="5352"/>
                  </a:cubicBezTo>
                  <a:cubicBezTo>
                    <a:pt x="430923" y="8921"/>
                    <a:pt x="432707" y="13146"/>
                    <a:pt x="432707" y="18029"/>
                  </a:cubicBezTo>
                  <a:lnTo>
                    <a:pt x="432707" y="54088"/>
                  </a:lnTo>
                  <a:cubicBezTo>
                    <a:pt x="432707" y="58971"/>
                    <a:pt x="430923" y="63197"/>
                    <a:pt x="427354" y="66765"/>
                  </a:cubicBezTo>
                  <a:cubicBezTo>
                    <a:pt x="423786" y="70333"/>
                    <a:pt x="419560" y="72118"/>
                    <a:pt x="414677" y="72118"/>
                  </a:cubicBezTo>
                  <a:lnTo>
                    <a:pt x="18029" y="72118"/>
                  </a:lnTo>
                  <a:cubicBezTo>
                    <a:pt x="13146" y="72118"/>
                    <a:pt x="8921" y="70333"/>
                    <a:pt x="5352" y="66765"/>
                  </a:cubicBezTo>
                  <a:cubicBezTo>
                    <a:pt x="1784" y="63197"/>
                    <a:pt x="0" y="58971"/>
                    <a:pt x="0" y="54088"/>
                  </a:cubicBezTo>
                  <a:lnTo>
                    <a:pt x="0" y="18029"/>
                  </a:lnTo>
                  <a:cubicBezTo>
                    <a:pt x="0" y="13146"/>
                    <a:pt x="1784" y="8921"/>
                    <a:pt x="5352" y="5352"/>
                  </a:cubicBezTo>
                  <a:cubicBezTo>
                    <a:pt x="8921" y="1784"/>
                    <a:pt x="13146" y="0"/>
                    <a:pt x="1802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89" name="Freeform 293">
              <a:extLst>
                <a:ext uri="{FF2B5EF4-FFF2-40B4-BE49-F238E27FC236}">
                  <a16:creationId xmlns:a16="http://schemas.microsoft.com/office/drawing/2014/main" id="{C1692838-68DA-BBFE-AC2C-719F2B53A4A7}"/>
                </a:ext>
              </a:extLst>
            </p:cNvPr>
            <p:cNvSpPr/>
            <p:nvPr/>
          </p:nvSpPr>
          <p:spPr>
            <a:xfrm>
              <a:off x="7046800" y="3766514"/>
              <a:ext cx="177430" cy="133432"/>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0" name="Freeform 293">
              <a:extLst>
                <a:ext uri="{FF2B5EF4-FFF2-40B4-BE49-F238E27FC236}">
                  <a16:creationId xmlns:a16="http://schemas.microsoft.com/office/drawing/2014/main" id="{7183DAEA-890C-7A81-1502-8B55649E93C4}"/>
                </a:ext>
              </a:extLst>
            </p:cNvPr>
            <p:cNvSpPr/>
            <p:nvPr/>
          </p:nvSpPr>
          <p:spPr>
            <a:xfrm>
              <a:off x="7056632" y="3889100"/>
              <a:ext cx="177430" cy="133432"/>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1" name="Freeform 293">
              <a:extLst>
                <a:ext uri="{FF2B5EF4-FFF2-40B4-BE49-F238E27FC236}">
                  <a16:creationId xmlns:a16="http://schemas.microsoft.com/office/drawing/2014/main" id="{D2D762E6-F51E-2D55-8A6D-BB05E4EC6262}"/>
                </a:ext>
              </a:extLst>
            </p:cNvPr>
            <p:cNvSpPr/>
            <p:nvPr/>
          </p:nvSpPr>
          <p:spPr>
            <a:xfrm>
              <a:off x="7062840" y="4022532"/>
              <a:ext cx="177430" cy="133432"/>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grpSp>
      <p:sp>
        <p:nvSpPr>
          <p:cNvPr id="92" name="Freeform 410">
            <a:extLst>
              <a:ext uri="{FF2B5EF4-FFF2-40B4-BE49-F238E27FC236}">
                <a16:creationId xmlns:a16="http://schemas.microsoft.com/office/drawing/2014/main" id="{E276C258-13F5-3980-247F-31909498BD27}"/>
              </a:ext>
            </a:extLst>
          </p:cNvPr>
          <p:cNvSpPr/>
          <p:nvPr/>
        </p:nvSpPr>
        <p:spPr>
          <a:xfrm>
            <a:off x="8399809" y="2565293"/>
            <a:ext cx="390296" cy="365161"/>
          </a:xfrm>
          <a:custGeom>
            <a:avLst/>
            <a:gdLst>
              <a:gd name="connsiteX0" fmla="*/ 84231 w 462284"/>
              <a:gd name="connsiteY0" fmla="*/ 360589 h 462850"/>
              <a:gd name="connsiteX1" fmla="*/ 71553 w 462284"/>
              <a:gd name="connsiteY1" fmla="*/ 365942 h 462850"/>
              <a:gd name="connsiteX2" fmla="*/ 66201 w 462284"/>
              <a:gd name="connsiteY2" fmla="*/ 378619 h 462850"/>
              <a:gd name="connsiteX3" fmla="*/ 71553 w 462284"/>
              <a:gd name="connsiteY3" fmla="*/ 391296 h 462850"/>
              <a:gd name="connsiteX4" fmla="*/ 84231 w 462284"/>
              <a:gd name="connsiteY4" fmla="*/ 396648 h 462850"/>
              <a:gd name="connsiteX5" fmla="*/ 96908 w 462284"/>
              <a:gd name="connsiteY5" fmla="*/ 391296 h 462850"/>
              <a:gd name="connsiteX6" fmla="*/ 102260 w 462284"/>
              <a:gd name="connsiteY6" fmla="*/ 378619 h 462850"/>
              <a:gd name="connsiteX7" fmla="*/ 96908 w 462284"/>
              <a:gd name="connsiteY7" fmla="*/ 365942 h 462850"/>
              <a:gd name="connsiteX8" fmla="*/ 84231 w 462284"/>
              <a:gd name="connsiteY8" fmla="*/ 360589 h 462850"/>
              <a:gd name="connsiteX9" fmla="*/ 202549 w 462284"/>
              <a:gd name="connsiteY9" fmla="*/ 179168 h 462850"/>
              <a:gd name="connsiteX10" fmla="*/ 234805 w 462284"/>
              <a:gd name="connsiteY10" fmla="*/ 228045 h 462850"/>
              <a:gd name="connsiteX11" fmla="*/ 283681 w 462284"/>
              <a:gd name="connsiteY11" fmla="*/ 260300 h 462850"/>
              <a:gd name="connsiteX12" fmla="*/ 91555 w 462284"/>
              <a:gd name="connsiteY12" fmla="*/ 452427 h 462850"/>
              <a:gd name="connsiteX13" fmla="*/ 66201 w 462284"/>
              <a:gd name="connsiteY13" fmla="*/ 462850 h 462850"/>
              <a:gd name="connsiteX14" fmla="*/ 40566 w 462284"/>
              <a:gd name="connsiteY14" fmla="*/ 452427 h 462850"/>
              <a:gd name="connsiteX15" fmla="*/ 10705 w 462284"/>
              <a:gd name="connsiteY15" fmla="*/ 422002 h 462850"/>
              <a:gd name="connsiteX16" fmla="*/ 0 w 462284"/>
              <a:gd name="connsiteY16" fmla="*/ 396648 h 462850"/>
              <a:gd name="connsiteX17" fmla="*/ 10705 w 462284"/>
              <a:gd name="connsiteY17" fmla="*/ 371013 h 462850"/>
              <a:gd name="connsiteX18" fmla="*/ 336642 w 462284"/>
              <a:gd name="connsiteY18" fmla="*/ 0 h 462850"/>
              <a:gd name="connsiteX19" fmla="*/ 370870 w 462284"/>
              <a:gd name="connsiteY19" fmla="*/ 4648 h 462850"/>
              <a:gd name="connsiteX20" fmla="*/ 401153 w 462284"/>
              <a:gd name="connsiteY20" fmla="*/ 17748 h 462850"/>
              <a:gd name="connsiteX21" fmla="*/ 405661 w 462284"/>
              <a:gd name="connsiteY21" fmla="*/ 25636 h 462850"/>
              <a:gd name="connsiteX22" fmla="*/ 401153 w 462284"/>
              <a:gd name="connsiteY22" fmla="*/ 33524 h 462850"/>
              <a:gd name="connsiteX23" fmla="*/ 318613 w 462284"/>
              <a:gd name="connsiteY23" fmla="*/ 81133 h 462850"/>
              <a:gd name="connsiteX24" fmla="*/ 318613 w 462284"/>
              <a:gd name="connsiteY24" fmla="*/ 144236 h 462850"/>
              <a:gd name="connsiteX25" fmla="*/ 372983 w 462284"/>
              <a:gd name="connsiteY25" fmla="*/ 174379 h 462850"/>
              <a:gd name="connsiteX26" fmla="*/ 395237 w 462284"/>
              <a:gd name="connsiteY26" fmla="*/ 160716 h 462850"/>
              <a:gd name="connsiteX27" fmla="*/ 433409 w 462284"/>
              <a:gd name="connsiteY27" fmla="*/ 137897 h 462850"/>
              <a:gd name="connsiteX28" fmla="*/ 453270 w 462284"/>
              <a:gd name="connsiteY28" fmla="*/ 127896 h 462850"/>
              <a:gd name="connsiteX29" fmla="*/ 459890 w 462284"/>
              <a:gd name="connsiteY29" fmla="*/ 130714 h 462850"/>
              <a:gd name="connsiteX30" fmla="*/ 462284 w 462284"/>
              <a:gd name="connsiteY30" fmla="*/ 137756 h 462850"/>
              <a:gd name="connsiteX31" fmla="*/ 455806 w 462284"/>
              <a:gd name="connsiteY31" fmla="*/ 167618 h 462850"/>
              <a:gd name="connsiteX32" fmla="*/ 409464 w 462284"/>
              <a:gd name="connsiteY32" fmla="*/ 228890 h 462850"/>
              <a:gd name="connsiteX33" fmla="*/ 336642 w 462284"/>
              <a:gd name="connsiteY33" fmla="*/ 252412 h 462850"/>
              <a:gd name="connsiteX34" fmla="*/ 247481 w 462284"/>
              <a:gd name="connsiteY34" fmla="*/ 215368 h 462850"/>
              <a:gd name="connsiteX35" fmla="*/ 210436 w 462284"/>
              <a:gd name="connsiteY35" fmla="*/ 126206 h 462850"/>
              <a:gd name="connsiteX36" fmla="*/ 247481 w 462284"/>
              <a:gd name="connsiteY36" fmla="*/ 37045 h 462850"/>
              <a:gd name="connsiteX37" fmla="*/ 336642 w 462284"/>
              <a:gd name="connsiteY37" fmla="*/ 0 h 46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62284" h="462850">
                <a:moveTo>
                  <a:pt x="84231" y="360589"/>
                </a:moveTo>
                <a:cubicBezTo>
                  <a:pt x="79348" y="360589"/>
                  <a:pt x="75122" y="362373"/>
                  <a:pt x="71553" y="365942"/>
                </a:cubicBezTo>
                <a:cubicBezTo>
                  <a:pt x="67986" y="369510"/>
                  <a:pt x="66201" y="373736"/>
                  <a:pt x="66201" y="378619"/>
                </a:cubicBezTo>
                <a:cubicBezTo>
                  <a:pt x="66201" y="383502"/>
                  <a:pt x="67986" y="387727"/>
                  <a:pt x="71553" y="391296"/>
                </a:cubicBezTo>
                <a:cubicBezTo>
                  <a:pt x="75122" y="394864"/>
                  <a:pt x="79348" y="396648"/>
                  <a:pt x="84231" y="396648"/>
                </a:cubicBezTo>
                <a:cubicBezTo>
                  <a:pt x="89114" y="396648"/>
                  <a:pt x="93340" y="394864"/>
                  <a:pt x="96908" y="391296"/>
                </a:cubicBezTo>
                <a:cubicBezTo>
                  <a:pt x="100476" y="387727"/>
                  <a:pt x="102260" y="383502"/>
                  <a:pt x="102260" y="378619"/>
                </a:cubicBezTo>
                <a:cubicBezTo>
                  <a:pt x="102260" y="373736"/>
                  <a:pt x="100476" y="369510"/>
                  <a:pt x="96908" y="365942"/>
                </a:cubicBezTo>
                <a:cubicBezTo>
                  <a:pt x="93340" y="362373"/>
                  <a:pt x="89114" y="360589"/>
                  <a:pt x="84231" y="360589"/>
                </a:cubicBezTo>
                <a:close/>
                <a:moveTo>
                  <a:pt x="202549" y="179168"/>
                </a:moveTo>
                <a:cubicBezTo>
                  <a:pt x="209873" y="197573"/>
                  <a:pt x="220626" y="213865"/>
                  <a:pt x="234805" y="228045"/>
                </a:cubicBezTo>
                <a:cubicBezTo>
                  <a:pt x="248984" y="242224"/>
                  <a:pt x="265277" y="252976"/>
                  <a:pt x="283681" y="260300"/>
                </a:cubicBezTo>
                <a:lnTo>
                  <a:pt x="91555" y="452427"/>
                </a:lnTo>
                <a:cubicBezTo>
                  <a:pt x="84607" y="459376"/>
                  <a:pt x="76156" y="462850"/>
                  <a:pt x="66201" y="462850"/>
                </a:cubicBezTo>
                <a:cubicBezTo>
                  <a:pt x="56436" y="462850"/>
                  <a:pt x="47890" y="459376"/>
                  <a:pt x="40566" y="452427"/>
                </a:cubicBezTo>
                <a:lnTo>
                  <a:pt x="10705" y="422002"/>
                </a:lnTo>
                <a:cubicBezTo>
                  <a:pt x="3568" y="415241"/>
                  <a:pt x="0" y="406790"/>
                  <a:pt x="0" y="396648"/>
                </a:cubicBezTo>
                <a:cubicBezTo>
                  <a:pt x="0" y="386694"/>
                  <a:pt x="3568" y="378149"/>
                  <a:pt x="10705" y="371013"/>
                </a:cubicBezTo>
                <a:close/>
                <a:moveTo>
                  <a:pt x="336642" y="0"/>
                </a:moveTo>
                <a:cubicBezTo>
                  <a:pt x="347536" y="0"/>
                  <a:pt x="358944" y="1549"/>
                  <a:pt x="370870" y="4648"/>
                </a:cubicBezTo>
                <a:cubicBezTo>
                  <a:pt x="382796" y="7747"/>
                  <a:pt x="392891" y="12114"/>
                  <a:pt x="401153" y="17748"/>
                </a:cubicBezTo>
                <a:cubicBezTo>
                  <a:pt x="404159" y="19814"/>
                  <a:pt x="405661" y="22443"/>
                  <a:pt x="405661" y="25636"/>
                </a:cubicBezTo>
                <a:cubicBezTo>
                  <a:pt x="405661" y="28828"/>
                  <a:pt x="404159" y="31458"/>
                  <a:pt x="401153" y="33524"/>
                </a:cubicBezTo>
                <a:lnTo>
                  <a:pt x="318613" y="81133"/>
                </a:lnTo>
                <a:lnTo>
                  <a:pt x="318613" y="144236"/>
                </a:lnTo>
                <a:lnTo>
                  <a:pt x="372983" y="174379"/>
                </a:lnTo>
                <a:cubicBezTo>
                  <a:pt x="373922" y="173815"/>
                  <a:pt x="381341" y="169261"/>
                  <a:pt x="395237" y="160716"/>
                </a:cubicBezTo>
                <a:cubicBezTo>
                  <a:pt x="409137" y="152171"/>
                  <a:pt x="421859" y="144564"/>
                  <a:pt x="433409" y="137897"/>
                </a:cubicBezTo>
                <a:cubicBezTo>
                  <a:pt x="444960" y="131230"/>
                  <a:pt x="451580" y="127896"/>
                  <a:pt x="453270" y="127896"/>
                </a:cubicBezTo>
                <a:cubicBezTo>
                  <a:pt x="456087" y="127896"/>
                  <a:pt x="458295" y="128835"/>
                  <a:pt x="459890" y="130714"/>
                </a:cubicBezTo>
                <a:cubicBezTo>
                  <a:pt x="461487" y="132592"/>
                  <a:pt x="462284" y="134939"/>
                  <a:pt x="462284" y="137756"/>
                </a:cubicBezTo>
                <a:cubicBezTo>
                  <a:pt x="462284" y="145081"/>
                  <a:pt x="460126" y="155035"/>
                  <a:pt x="455806" y="167618"/>
                </a:cubicBezTo>
                <a:cubicBezTo>
                  <a:pt x="446980" y="192784"/>
                  <a:pt x="431533" y="213208"/>
                  <a:pt x="409464" y="228890"/>
                </a:cubicBezTo>
                <a:cubicBezTo>
                  <a:pt x="387397" y="244572"/>
                  <a:pt x="363123" y="252412"/>
                  <a:pt x="336642" y="252412"/>
                </a:cubicBezTo>
                <a:cubicBezTo>
                  <a:pt x="301898" y="252412"/>
                  <a:pt x="272177" y="240064"/>
                  <a:pt x="247481" y="215368"/>
                </a:cubicBezTo>
                <a:cubicBezTo>
                  <a:pt x="222785" y="190671"/>
                  <a:pt x="210436" y="160951"/>
                  <a:pt x="210436" y="126206"/>
                </a:cubicBezTo>
                <a:cubicBezTo>
                  <a:pt x="210436" y="91462"/>
                  <a:pt x="222785" y="61741"/>
                  <a:pt x="247481" y="37045"/>
                </a:cubicBezTo>
                <a:cubicBezTo>
                  <a:pt x="272177" y="12348"/>
                  <a:pt x="301898" y="0"/>
                  <a:pt x="33664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95" name="Freeform 292">
            <a:extLst>
              <a:ext uri="{FF2B5EF4-FFF2-40B4-BE49-F238E27FC236}">
                <a16:creationId xmlns:a16="http://schemas.microsoft.com/office/drawing/2014/main" id="{42958041-261E-A044-3815-16CBF5D3828B}"/>
              </a:ext>
            </a:extLst>
          </p:cNvPr>
          <p:cNvSpPr/>
          <p:nvPr/>
        </p:nvSpPr>
        <p:spPr>
          <a:xfrm>
            <a:off x="1103531" y="2913652"/>
            <a:ext cx="231793" cy="183245"/>
          </a:xfrm>
          <a:custGeom>
            <a:avLst/>
            <a:gdLst/>
            <a:ahLst/>
            <a:cxnLst/>
            <a:rect l="l" t="t" r="r" b="b"/>
            <a:pathLst>
              <a:path w="504824" h="396648">
                <a:moveTo>
                  <a:pt x="45073" y="0"/>
                </a:moveTo>
                <a:lnTo>
                  <a:pt x="459750" y="0"/>
                </a:lnTo>
                <a:cubicBezTo>
                  <a:pt x="472145" y="0"/>
                  <a:pt x="482757" y="4413"/>
                  <a:pt x="491583" y="13241"/>
                </a:cubicBezTo>
                <a:cubicBezTo>
                  <a:pt x="500410" y="22067"/>
                  <a:pt x="504824" y="32678"/>
                  <a:pt x="504824" y="45074"/>
                </a:cubicBezTo>
                <a:lnTo>
                  <a:pt x="504824" y="351574"/>
                </a:lnTo>
                <a:cubicBezTo>
                  <a:pt x="504824" y="363970"/>
                  <a:pt x="500410" y="374581"/>
                  <a:pt x="491583" y="383408"/>
                </a:cubicBezTo>
                <a:cubicBezTo>
                  <a:pt x="482757" y="392235"/>
                  <a:pt x="472145" y="396648"/>
                  <a:pt x="459750" y="396648"/>
                </a:cubicBezTo>
                <a:lnTo>
                  <a:pt x="45073" y="396648"/>
                </a:lnTo>
                <a:cubicBezTo>
                  <a:pt x="32677" y="396648"/>
                  <a:pt x="22066" y="392235"/>
                  <a:pt x="13240" y="383408"/>
                </a:cubicBezTo>
                <a:cubicBezTo>
                  <a:pt x="4412" y="374581"/>
                  <a:pt x="0" y="363970"/>
                  <a:pt x="0" y="351574"/>
                </a:cubicBezTo>
                <a:lnTo>
                  <a:pt x="0" y="45074"/>
                </a:lnTo>
                <a:cubicBezTo>
                  <a:pt x="0" y="32678"/>
                  <a:pt x="4412" y="22067"/>
                  <a:pt x="13240" y="13241"/>
                </a:cubicBezTo>
                <a:cubicBezTo>
                  <a:pt x="22066" y="4413"/>
                  <a:pt x="32677" y="0"/>
                  <a:pt x="45073" y="0"/>
                </a:cubicBezTo>
                <a:close/>
                <a:moveTo>
                  <a:pt x="45073" y="36059"/>
                </a:moveTo>
                <a:cubicBezTo>
                  <a:pt x="42631" y="36059"/>
                  <a:pt x="40518" y="36951"/>
                  <a:pt x="38734" y="38735"/>
                </a:cubicBezTo>
                <a:cubicBezTo>
                  <a:pt x="36951" y="40519"/>
                  <a:pt x="36058" y="42632"/>
                  <a:pt x="36058" y="45074"/>
                </a:cubicBezTo>
                <a:cubicBezTo>
                  <a:pt x="36058" y="76625"/>
                  <a:pt x="49861" y="103294"/>
                  <a:pt x="77469" y="125079"/>
                </a:cubicBezTo>
                <a:cubicBezTo>
                  <a:pt x="113716" y="153626"/>
                  <a:pt x="151371" y="183393"/>
                  <a:pt x="190435" y="214381"/>
                </a:cubicBezTo>
                <a:cubicBezTo>
                  <a:pt x="191562" y="215321"/>
                  <a:pt x="194849" y="218091"/>
                  <a:pt x="200295" y="222692"/>
                </a:cubicBezTo>
                <a:cubicBezTo>
                  <a:pt x="205742" y="227293"/>
                  <a:pt x="210061" y="230815"/>
                  <a:pt x="213254" y="233256"/>
                </a:cubicBezTo>
                <a:cubicBezTo>
                  <a:pt x="216447" y="235697"/>
                  <a:pt x="220625" y="238656"/>
                  <a:pt x="225790" y="242130"/>
                </a:cubicBezTo>
                <a:cubicBezTo>
                  <a:pt x="230955" y="245604"/>
                  <a:pt x="235697" y="248187"/>
                  <a:pt x="240016" y="249877"/>
                </a:cubicBezTo>
                <a:cubicBezTo>
                  <a:pt x="244336" y="251567"/>
                  <a:pt x="248373" y="252412"/>
                  <a:pt x="252129" y="252412"/>
                </a:cubicBezTo>
                <a:lnTo>
                  <a:pt x="252411" y="252412"/>
                </a:lnTo>
                <a:lnTo>
                  <a:pt x="252693" y="252412"/>
                </a:lnTo>
                <a:cubicBezTo>
                  <a:pt x="256449" y="252412"/>
                  <a:pt x="260487" y="251567"/>
                  <a:pt x="264807" y="249877"/>
                </a:cubicBezTo>
                <a:cubicBezTo>
                  <a:pt x="269127" y="248187"/>
                  <a:pt x="273868" y="245604"/>
                  <a:pt x="279033" y="242130"/>
                </a:cubicBezTo>
                <a:cubicBezTo>
                  <a:pt x="284197" y="238656"/>
                  <a:pt x="288376" y="235697"/>
                  <a:pt x="291569" y="233256"/>
                </a:cubicBezTo>
                <a:cubicBezTo>
                  <a:pt x="294762" y="230815"/>
                  <a:pt x="299081" y="227293"/>
                  <a:pt x="304528" y="222692"/>
                </a:cubicBezTo>
                <a:cubicBezTo>
                  <a:pt x="309975" y="218091"/>
                  <a:pt x="313261" y="215321"/>
                  <a:pt x="314388" y="214381"/>
                </a:cubicBezTo>
                <a:cubicBezTo>
                  <a:pt x="353451" y="183393"/>
                  <a:pt x="391107" y="153626"/>
                  <a:pt x="427353" y="125079"/>
                </a:cubicBezTo>
                <a:cubicBezTo>
                  <a:pt x="437495" y="117004"/>
                  <a:pt x="446932" y="106158"/>
                  <a:pt x="455666" y="92542"/>
                </a:cubicBezTo>
                <a:cubicBezTo>
                  <a:pt x="464398" y="78926"/>
                  <a:pt x="468766" y="66577"/>
                  <a:pt x="468766" y="55497"/>
                </a:cubicBezTo>
                <a:cubicBezTo>
                  <a:pt x="468766" y="55121"/>
                  <a:pt x="468766" y="54088"/>
                  <a:pt x="468766" y="52398"/>
                </a:cubicBezTo>
                <a:cubicBezTo>
                  <a:pt x="468766" y="50708"/>
                  <a:pt x="468766" y="49440"/>
                  <a:pt x="468766" y="48595"/>
                </a:cubicBezTo>
                <a:cubicBezTo>
                  <a:pt x="468766" y="47750"/>
                  <a:pt x="468718" y="46529"/>
                  <a:pt x="468624" y="44933"/>
                </a:cubicBezTo>
                <a:cubicBezTo>
                  <a:pt x="468530" y="43336"/>
                  <a:pt x="468248" y="42162"/>
                  <a:pt x="467779" y="41411"/>
                </a:cubicBezTo>
                <a:cubicBezTo>
                  <a:pt x="467309" y="40660"/>
                  <a:pt x="466793" y="39815"/>
                  <a:pt x="466230" y="38876"/>
                </a:cubicBezTo>
                <a:cubicBezTo>
                  <a:pt x="465666" y="37937"/>
                  <a:pt x="464821" y="37232"/>
                  <a:pt x="463694" y="36763"/>
                </a:cubicBezTo>
                <a:cubicBezTo>
                  <a:pt x="462567" y="36293"/>
                  <a:pt x="461252" y="36059"/>
                  <a:pt x="459750" y="36059"/>
                </a:cubicBezTo>
                <a:lnTo>
                  <a:pt x="45073" y="36059"/>
                </a:lnTo>
                <a:close/>
                <a:moveTo>
                  <a:pt x="36058" y="135221"/>
                </a:moveTo>
                <a:lnTo>
                  <a:pt x="36058" y="351574"/>
                </a:lnTo>
                <a:cubicBezTo>
                  <a:pt x="36058" y="354016"/>
                  <a:pt x="36951" y="356129"/>
                  <a:pt x="38734" y="357913"/>
                </a:cubicBezTo>
                <a:cubicBezTo>
                  <a:pt x="40518" y="359697"/>
                  <a:pt x="42631" y="360589"/>
                  <a:pt x="45073" y="360589"/>
                </a:cubicBezTo>
                <a:lnTo>
                  <a:pt x="459750" y="360589"/>
                </a:lnTo>
                <a:cubicBezTo>
                  <a:pt x="462192" y="360589"/>
                  <a:pt x="464304" y="359697"/>
                  <a:pt x="466088" y="357913"/>
                </a:cubicBezTo>
                <a:cubicBezTo>
                  <a:pt x="467873" y="356129"/>
                  <a:pt x="468766" y="354016"/>
                  <a:pt x="468766" y="351574"/>
                </a:cubicBezTo>
                <a:lnTo>
                  <a:pt x="468766" y="135221"/>
                </a:lnTo>
                <a:cubicBezTo>
                  <a:pt x="462755" y="141982"/>
                  <a:pt x="456276" y="148180"/>
                  <a:pt x="449327" y="153814"/>
                </a:cubicBezTo>
                <a:cubicBezTo>
                  <a:pt x="398994" y="192502"/>
                  <a:pt x="358992" y="224241"/>
                  <a:pt x="329318" y="249032"/>
                </a:cubicBezTo>
                <a:cubicBezTo>
                  <a:pt x="319740" y="257108"/>
                  <a:pt x="311946" y="263399"/>
                  <a:pt x="305936" y="267906"/>
                </a:cubicBezTo>
                <a:cubicBezTo>
                  <a:pt x="299927" y="272414"/>
                  <a:pt x="291804" y="276968"/>
                  <a:pt x="281568" y="281569"/>
                </a:cubicBezTo>
                <a:cubicBezTo>
                  <a:pt x="271333" y="286171"/>
                  <a:pt x="261708" y="288471"/>
                  <a:pt x="252693" y="288471"/>
                </a:cubicBezTo>
                <a:lnTo>
                  <a:pt x="252411" y="288471"/>
                </a:lnTo>
                <a:lnTo>
                  <a:pt x="252129" y="288471"/>
                </a:lnTo>
                <a:cubicBezTo>
                  <a:pt x="243115" y="288471"/>
                  <a:pt x="233490" y="286171"/>
                  <a:pt x="223254" y="281569"/>
                </a:cubicBezTo>
                <a:cubicBezTo>
                  <a:pt x="213019" y="276968"/>
                  <a:pt x="204896" y="272414"/>
                  <a:pt x="198887" y="267906"/>
                </a:cubicBezTo>
                <a:cubicBezTo>
                  <a:pt x="192876" y="263399"/>
                  <a:pt x="185082" y="257108"/>
                  <a:pt x="175504" y="249032"/>
                </a:cubicBezTo>
                <a:cubicBezTo>
                  <a:pt x="145831" y="224241"/>
                  <a:pt x="105828" y="192502"/>
                  <a:pt x="55495" y="153814"/>
                </a:cubicBezTo>
                <a:cubicBezTo>
                  <a:pt x="48548" y="148180"/>
                  <a:pt x="42068" y="141982"/>
                  <a:pt x="36058" y="13522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cxnSp>
        <p:nvCxnSpPr>
          <p:cNvPr id="96" name="Rechte verbindingslijn met pijl 95">
            <a:extLst>
              <a:ext uri="{FF2B5EF4-FFF2-40B4-BE49-F238E27FC236}">
                <a16:creationId xmlns:a16="http://schemas.microsoft.com/office/drawing/2014/main" id="{D58DC305-20BD-96F2-38C4-8F7CC4432F7F}"/>
              </a:ext>
            </a:extLst>
          </p:cNvPr>
          <p:cNvCxnSpPr>
            <a:cxnSpLocks/>
          </p:cNvCxnSpPr>
          <p:nvPr/>
        </p:nvCxnSpPr>
        <p:spPr>
          <a:xfrm>
            <a:off x="2538245" y="27810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84C63277-3DFC-3063-A824-10E6A521A10B}"/>
              </a:ext>
            </a:extLst>
          </p:cNvPr>
          <p:cNvGrpSpPr/>
          <p:nvPr/>
        </p:nvGrpSpPr>
        <p:grpSpPr>
          <a:xfrm>
            <a:off x="4495102" y="2535260"/>
            <a:ext cx="484638" cy="640743"/>
            <a:chOff x="6106231" y="3737302"/>
            <a:chExt cx="484638" cy="640743"/>
          </a:xfrm>
        </p:grpSpPr>
        <p:sp>
          <p:nvSpPr>
            <p:cNvPr id="83" name="Freeform 444">
              <a:extLst>
                <a:ext uri="{FF2B5EF4-FFF2-40B4-BE49-F238E27FC236}">
                  <a16:creationId xmlns:a16="http://schemas.microsoft.com/office/drawing/2014/main" id="{3709DBB9-32F8-647C-DDAF-DEF19ADCDBE5}"/>
                </a:ext>
              </a:extLst>
            </p:cNvPr>
            <p:cNvSpPr/>
            <p:nvPr/>
          </p:nvSpPr>
          <p:spPr>
            <a:xfrm>
              <a:off x="6362569" y="4161802"/>
              <a:ext cx="228300" cy="216242"/>
            </a:xfrm>
            <a:custGeom>
              <a:avLst/>
              <a:gdLst>
                <a:gd name="connsiteX0" fmla="*/ 171281 w 432706"/>
                <a:gd name="connsiteY0" fmla="*/ 120854 h 432707"/>
                <a:gd name="connsiteX1" fmla="*/ 177760 w 432706"/>
                <a:gd name="connsiteY1" fmla="*/ 123671 h 432707"/>
                <a:gd name="connsiteX2" fmla="*/ 216354 w 432706"/>
                <a:gd name="connsiteY2" fmla="*/ 162265 h 432707"/>
                <a:gd name="connsiteX3" fmla="*/ 254949 w 432706"/>
                <a:gd name="connsiteY3" fmla="*/ 123671 h 432707"/>
                <a:gd name="connsiteX4" fmla="*/ 261428 w 432706"/>
                <a:gd name="connsiteY4" fmla="*/ 120854 h 432707"/>
                <a:gd name="connsiteX5" fmla="*/ 267907 w 432706"/>
                <a:gd name="connsiteY5" fmla="*/ 123671 h 432707"/>
                <a:gd name="connsiteX6" fmla="*/ 309037 w 432706"/>
                <a:gd name="connsiteY6" fmla="*/ 164801 h 432707"/>
                <a:gd name="connsiteX7" fmla="*/ 311854 w 432706"/>
                <a:gd name="connsiteY7" fmla="*/ 171280 h 432707"/>
                <a:gd name="connsiteX8" fmla="*/ 309037 w 432706"/>
                <a:gd name="connsiteY8" fmla="*/ 177759 h 432707"/>
                <a:gd name="connsiteX9" fmla="*/ 270443 w 432706"/>
                <a:gd name="connsiteY9" fmla="*/ 216353 h 432707"/>
                <a:gd name="connsiteX10" fmla="*/ 309037 w 432706"/>
                <a:gd name="connsiteY10" fmla="*/ 254948 h 432707"/>
                <a:gd name="connsiteX11" fmla="*/ 311854 w 432706"/>
                <a:gd name="connsiteY11" fmla="*/ 261427 h 432707"/>
                <a:gd name="connsiteX12" fmla="*/ 309037 w 432706"/>
                <a:gd name="connsiteY12" fmla="*/ 267906 h 432707"/>
                <a:gd name="connsiteX13" fmla="*/ 267907 w 432706"/>
                <a:gd name="connsiteY13" fmla="*/ 309036 h 432707"/>
                <a:gd name="connsiteX14" fmla="*/ 261428 w 432706"/>
                <a:gd name="connsiteY14" fmla="*/ 311853 h 432707"/>
                <a:gd name="connsiteX15" fmla="*/ 254949 w 432706"/>
                <a:gd name="connsiteY15" fmla="*/ 309036 h 432707"/>
                <a:gd name="connsiteX16" fmla="*/ 216354 w 432706"/>
                <a:gd name="connsiteY16" fmla="*/ 270442 h 432707"/>
                <a:gd name="connsiteX17" fmla="*/ 177760 w 432706"/>
                <a:gd name="connsiteY17" fmla="*/ 309036 h 432707"/>
                <a:gd name="connsiteX18" fmla="*/ 171281 w 432706"/>
                <a:gd name="connsiteY18" fmla="*/ 311853 h 432707"/>
                <a:gd name="connsiteX19" fmla="*/ 164801 w 432706"/>
                <a:gd name="connsiteY19" fmla="*/ 309036 h 432707"/>
                <a:gd name="connsiteX20" fmla="*/ 123672 w 432706"/>
                <a:gd name="connsiteY20" fmla="*/ 267906 h 432707"/>
                <a:gd name="connsiteX21" fmla="*/ 120855 w 432706"/>
                <a:gd name="connsiteY21" fmla="*/ 261427 h 432707"/>
                <a:gd name="connsiteX22" fmla="*/ 123672 w 432706"/>
                <a:gd name="connsiteY22" fmla="*/ 254948 h 432707"/>
                <a:gd name="connsiteX23" fmla="*/ 162266 w 432706"/>
                <a:gd name="connsiteY23" fmla="*/ 216353 h 432707"/>
                <a:gd name="connsiteX24" fmla="*/ 123672 w 432706"/>
                <a:gd name="connsiteY24" fmla="*/ 177759 h 432707"/>
                <a:gd name="connsiteX25" fmla="*/ 120855 w 432706"/>
                <a:gd name="connsiteY25" fmla="*/ 171280 h 432707"/>
                <a:gd name="connsiteX26" fmla="*/ 123672 w 432706"/>
                <a:gd name="connsiteY26" fmla="*/ 164801 h 432707"/>
                <a:gd name="connsiteX27" fmla="*/ 164801 w 432706"/>
                <a:gd name="connsiteY27" fmla="*/ 123671 h 432707"/>
                <a:gd name="connsiteX28" fmla="*/ 171281 w 432706"/>
                <a:gd name="connsiteY28" fmla="*/ 120854 h 432707"/>
                <a:gd name="connsiteX29" fmla="*/ 216353 w 432706"/>
                <a:gd name="connsiteY29" fmla="*/ 63103 h 432707"/>
                <a:gd name="connsiteX30" fmla="*/ 139446 w 432706"/>
                <a:gd name="connsiteY30" fmla="*/ 83668 h 432707"/>
                <a:gd name="connsiteX31" fmla="*/ 83668 w 432706"/>
                <a:gd name="connsiteY31" fmla="*/ 139447 h 432707"/>
                <a:gd name="connsiteX32" fmla="*/ 63103 w 432706"/>
                <a:gd name="connsiteY32" fmla="*/ 216353 h 432707"/>
                <a:gd name="connsiteX33" fmla="*/ 83668 w 432706"/>
                <a:gd name="connsiteY33" fmla="*/ 293260 h 432707"/>
                <a:gd name="connsiteX34" fmla="*/ 139446 w 432706"/>
                <a:gd name="connsiteY34" fmla="*/ 349039 h 432707"/>
                <a:gd name="connsiteX35" fmla="*/ 216353 w 432706"/>
                <a:gd name="connsiteY35" fmla="*/ 369604 h 432707"/>
                <a:gd name="connsiteX36" fmla="*/ 293260 w 432706"/>
                <a:gd name="connsiteY36" fmla="*/ 349039 h 432707"/>
                <a:gd name="connsiteX37" fmla="*/ 349039 w 432706"/>
                <a:gd name="connsiteY37" fmla="*/ 293260 h 432707"/>
                <a:gd name="connsiteX38" fmla="*/ 369603 w 432706"/>
                <a:gd name="connsiteY38" fmla="*/ 216353 h 432707"/>
                <a:gd name="connsiteX39" fmla="*/ 349039 w 432706"/>
                <a:gd name="connsiteY39" fmla="*/ 139447 h 432707"/>
                <a:gd name="connsiteX40" fmla="*/ 293260 w 432706"/>
                <a:gd name="connsiteY40" fmla="*/ 83668 h 432707"/>
                <a:gd name="connsiteX41" fmla="*/ 216353 w 432706"/>
                <a:gd name="connsiteY41" fmla="*/ 63103 h 432707"/>
                <a:gd name="connsiteX42" fmla="*/ 216353 w 432706"/>
                <a:gd name="connsiteY42" fmla="*/ 0 h 432707"/>
                <a:gd name="connsiteX43" fmla="*/ 324952 w 432706"/>
                <a:gd name="connsiteY43" fmla="*/ 29016 h 432707"/>
                <a:gd name="connsiteX44" fmla="*/ 403690 w 432706"/>
                <a:gd name="connsiteY44" fmla="*/ 107754 h 432707"/>
                <a:gd name="connsiteX45" fmla="*/ 432706 w 432706"/>
                <a:gd name="connsiteY45" fmla="*/ 216353 h 432707"/>
                <a:gd name="connsiteX46" fmla="*/ 403690 w 432706"/>
                <a:gd name="connsiteY46" fmla="*/ 324953 h 432707"/>
                <a:gd name="connsiteX47" fmla="*/ 324952 w 432706"/>
                <a:gd name="connsiteY47" fmla="*/ 403691 h 432707"/>
                <a:gd name="connsiteX48" fmla="*/ 216353 w 432706"/>
                <a:gd name="connsiteY48" fmla="*/ 432707 h 432707"/>
                <a:gd name="connsiteX49" fmla="*/ 107754 w 432706"/>
                <a:gd name="connsiteY49" fmla="*/ 403691 h 432707"/>
                <a:gd name="connsiteX50" fmla="*/ 29016 w 432706"/>
                <a:gd name="connsiteY50" fmla="*/ 324953 h 432707"/>
                <a:gd name="connsiteX51" fmla="*/ 0 w 432706"/>
                <a:gd name="connsiteY51" fmla="*/ 216353 h 432707"/>
                <a:gd name="connsiteX52" fmla="*/ 29016 w 432706"/>
                <a:gd name="connsiteY52" fmla="*/ 107754 h 432707"/>
                <a:gd name="connsiteX53" fmla="*/ 107754 w 432706"/>
                <a:gd name="connsiteY53" fmla="*/ 29016 h 432707"/>
                <a:gd name="connsiteX54" fmla="*/ 216353 w 432706"/>
                <a:gd name="connsiteY54"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2706" h="432707">
                  <a:moveTo>
                    <a:pt x="171281" y="120854"/>
                  </a:moveTo>
                  <a:cubicBezTo>
                    <a:pt x="173722" y="120854"/>
                    <a:pt x="175882" y="121793"/>
                    <a:pt x="177760" y="123671"/>
                  </a:cubicBezTo>
                  <a:lnTo>
                    <a:pt x="216354" y="162265"/>
                  </a:lnTo>
                  <a:lnTo>
                    <a:pt x="254949" y="123671"/>
                  </a:lnTo>
                  <a:cubicBezTo>
                    <a:pt x="256827" y="121793"/>
                    <a:pt x="258986" y="120854"/>
                    <a:pt x="261428" y="120854"/>
                  </a:cubicBezTo>
                  <a:cubicBezTo>
                    <a:pt x="263870" y="120854"/>
                    <a:pt x="266029" y="121793"/>
                    <a:pt x="267907" y="123671"/>
                  </a:cubicBezTo>
                  <a:lnTo>
                    <a:pt x="309037" y="164801"/>
                  </a:lnTo>
                  <a:cubicBezTo>
                    <a:pt x="310915" y="166679"/>
                    <a:pt x="311854" y="168838"/>
                    <a:pt x="311854" y="171280"/>
                  </a:cubicBezTo>
                  <a:cubicBezTo>
                    <a:pt x="311854" y="173721"/>
                    <a:pt x="310915" y="175881"/>
                    <a:pt x="309037" y="177759"/>
                  </a:cubicBezTo>
                  <a:lnTo>
                    <a:pt x="270443" y="216353"/>
                  </a:lnTo>
                  <a:lnTo>
                    <a:pt x="309037" y="254948"/>
                  </a:lnTo>
                  <a:cubicBezTo>
                    <a:pt x="310915" y="256826"/>
                    <a:pt x="311854" y="258986"/>
                    <a:pt x="311854" y="261427"/>
                  </a:cubicBezTo>
                  <a:cubicBezTo>
                    <a:pt x="311854" y="263869"/>
                    <a:pt x="310915" y="266028"/>
                    <a:pt x="309037" y="267906"/>
                  </a:cubicBezTo>
                  <a:lnTo>
                    <a:pt x="267907" y="309036"/>
                  </a:lnTo>
                  <a:cubicBezTo>
                    <a:pt x="266029" y="310914"/>
                    <a:pt x="263870" y="311853"/>
                    <a:pt x="261428" y="311853"/>
                  </a:cubicBezTo>
                  <a:cubicBezTo>
                    <a:pt x="258986" y="311853"/>
                    <a:pt x="256827" y="310914"/>
                    <a:pt x="254949" y="309036"/>
                  </a:cubicBezTo>
                  <a:lnTo>
                    <a:pt x="216354" y="270442"/>
                  </a:lnTo>
                  <a:lnTo>
                    <a:pt x="177760" y="309036"/>
                  </a:lnTo>
                  <a:cubicBezTo>
                    <a:pt x="175882" y="310914"/>
                    <a:pt x="173722" y="311853"/>
                    <a:pt x="171281" y="311853"/>
                  </a:cubicBezTo>
                  <a:cubicBezTo>
                    <a:pt x="168839" y="311853"/>
                    <a:pt x="166679" y="310914"/>
                    <a:pt x="164801" y="309036"/>
                  </a:cubicBezTo>
                  <a:lnTo>
                    <a:pt x="123672" y="267906"/>
                  </a:lnTo>
                  <a:cubicBezTo>
                    <a:pt x="121794" y="266028"/>
                    <a:pt x="120855" y="263869"/>
                    <a:pt x="120855" y="261427"/>
                  </a:cubicBezTo>
                  <a:cubicBezTo>
                    <a:pt x="120855" y="258986"/>
                    <a:pt x="121794" y="256826"/>
                    <a:pt x="123672" y="254948"/>
                  </a:cubicBezTo>
                  <a:lnTo>
                    <a:pt x="162266" y="216353"/>
                  </a:lnTo>
                  <a:lnTo>
                    <a:pt x="123672" y="177759"/>
                  </a:lnTo>
                  <a:cubicBezTo>
                    <a:pt x="121794" y="175881"/>
                    <a:pt x="120855" y="173721"/>
                    <a:pt x="120855" y="171280"/>
                  </a:cubicBezTo>
                  <a:cubicBezTo>
                    <a:pt x="120855" y="168838"/>
                    <a:pt x="121794" y="166679"/>
                    <a:pt x="123672" y="164801"/>
                  </a:cubicBezTo>
                  <a:lnTo>
                    <a:pt x="164801" y="123671"/>
                  </a:lnTo>
                  <a:cubicBezTo>
                    <a:pt x="166679" y="121793"/>
                    <a:pt x="168839" y="120854"/>
                    <a:pt x="171281" y="120854"/>
                  </a:cubicBezTo>
                  <a:close/>
                  <a:moveTo>
                    <a:pt x="216353" y="63103"/>
                  </a:moveTo>
                  <a:cubicBezTo>
                    <a:pt x="188558" y="63103"/>
                    <a:pt x="162922" y="69958"/>
                    <a:pt x="139446" y="83668"/>
                  </a:cubicBezTo>
                  <a:cubicBezTo>
                    <a:pt x="115970" y="97378"/>
                    <a:pt x="97378" y="115971"/>
                    <a:pt x="83668" y="139447"/>
                  </a:cubicBezTo>
                  <a:cubicBezTo>
                    <a:pt x="69958" y="162922"/>
                    <a:pt x="63103" y="188558"/>
                    <a:pt x="63103" y="216353"/>
                  </a:cubicBezTo>
                  <a:cubicBezTo>
                    <a:pt x="63103" y="244149"/>
                    <a:pt x="69958" y="269785"/>
                    <a:pt x="83668" y="293260"/>
                  </a:cubicBezTo>
                  <a:cubicBezTo>
                    <a:pt x="97378" y="316736"/>
                    <a:pt x="115970" y="335329"/>
                    <a:pt x="139446" y="349039"/>
                  </a:cubicBezTo>
                  <a:cubicBezTo>
                    <a:pt x="162922" y="362749"/>
                    <a:pt x="188558" y="369604"/>
                    <a:pt x="216353" y="369604"/>
                  </a:cubicBezTo>
                  <a:cubicBezTo>
                    <a:pt x="244149" y="369604"/>
                    <a:pt x="269784" y="362749"/>
                    <a:pt x="293260" y="349039"/>
                  </a:cubicBezTo>
                  <a:cubicBezTo>
                    <a:pt x="316736" y="335329"/>
                    <a:pt x="335329" y="316736"/>
                    <a:pt x="349039" y="293260"/>
                  </a:cubicBezTo>
                  <a:cubicBezTo>
                    <a:pt x="362749" y="269785"/>
                    <a:pt x="369603" y="244149"/>
                    <a:pt x="369603" y="216353"/>
                  </a:cubicBezTo>
                  <a:cubicBezTo>
                    <a:pt x="369603" y="188558"/>
                    <a:pt x="362749" y="162922"/>
                    <a:pt x="349039" y="139447"/>
                  </a:cubicBezTo>
                  <a:cubicBezTo>
                    <a:pt x="335329" y="115971"/>
                    <a:pt x="316736" y="97378"/>
                    <a:pt x="293260" y="83668"/>
                  </a:cubicBezTo>
                  <a:cubicBezTo>
                    <a:pt x="269784" y="69958"/>
                    <a:pt x="244149" y="63103"/>
                    <a:pt x="216353" y="63103"/>
                  </a:cubicBezTo>
                  <a:close/>
                  <a:moveTo>
                    <a:pt x="216353" y="0"/>
                  </a:moveTo>
                  <a:cubicBezTo>
                    <a:pt x="255605" y="0"/>
                    <a:pt x="291805" y="9672"/>
                    <a:pt x="324952" y="29016"/>
                  </a:cubicBezTo>
                  <a:cubicBezTo>
                    <a:pt x="358100" y="48360"/>
                    <a:pt x="384346" y="74606"/>
                    <a:pt x="403690" y="107754"/>
                  </a:cubicBezTo>
                  <a:cubicBezTo>
                    <a:pt x="423034" y="140902"/>
                    <a:pt x="432706" y="177102"/>
                    <a:pt x="432706" y="216353"/>
                  </a:cubicBezTo>
                  <a:cubicBezTo>
                    <a:pt x="432706" y="255605"/>
                    <a:pt x="423034" y="291805"/>
                    <a:pt x="403690" y="324953"/>
                  </a:cubicBezTo>
                  <a:cubicBezTo>
                    <a:pt x="384346" y="358101"/>
                    <a:pt x="358100" y="384347"/>
                    <a:pt x="324952" y="403691"/>
                  </a:cubicBezTo>
                  <a:cubicBezTo>
                    <a:pt x="291805" y="423035"/>
                    <a:pt x="255605" y="432707"/>
                    <a:pt x="216353" y="432707"/>
                  </a:cubicBezTo>
                  <a:cubicBezTo>
                    <a:pt x="177102" y="432707"/>
                    <a:pt x="140902" y="423035"/>
                    <a:pt x="107754" y="403691"/>
                  </a:cubicBezTo>
                  <a:cubicBezTo>
                    <a:pt x="74606" y="384347"/>
                    <a:pt x="48360" y="358101"/>
                    <a:pt x="29016" y="324953"/>
                  </a:cubicBezTo>
                  <a:cubicBezTo>
                    <a:pt x="9672" y="291805"/>
                    <a:pt x="0" y="255605"/>
                    <a:pt x="0" y="216353"/>
                  </a:cubicBezTo>
                  <a:cubicBezTo>
                    <a:pt x="0" y="177102"/>
                    <a:pt x="9672" y="140902"/>
                    <a:pt x="29016" y="107754"/>
                  </a:cubicBezTo>
                  <a:cubicBezTo>
                    <a:pt x="48360" y="74606"/>
                    <a:pt x="74606" y="48360"/>
                    <a:pt x="107754" y="29016"/>
                  </a:cubicBezTo>
                  <a:cubicBezTo>
                    <a:pt x="140902" y="9672"/>
                    <a:pt x="177102" y="0"/>
                    <a:pt x="21635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84" name="Freeform 445">
              <a:extLst>
                <a:ext uri="{FF2B5EF4-FFF2-40B4-BE49-F238E27FC236}">
                  <a16:creationId xmlns:a16="http://schemas.microsoft.com/office/drawing/2014/main" id="{CFECB13B-1C07-2E7C-559B-83FE42B72A52}"/>
                </a:ext>
              </a:extLst>
            </p:cNvPr>
            <p:cNvSpPr/>
            <p:nvPr/>
          </p:nvSpPr>
          <p:spPr>
            <a:xfrm>
              <a:off x="6106231" y="4161802"/>
              <a:ext cx="228300" cy="216243"/>
            </a:xfrm>
            <a:custGeom>
              <a:avLst/>
              <a:gdLst>
                <a:gd name="connsiteX0" fmla="*/ 288472 w 432708"/>
                <a:gd name="connsiteY0" fmla="*/ 133531 h 432707"/>
                <a:gd name="connsiteX1" fmla="*/ 301149 w 432708"/>
                <a:gd name="connsiteY1" fmla="*/ 138883 h 432707"/>
                <a:gd name="connsiteX2" fmla="*/ 329883 w 432708"/>
                <a:gd name="connsiteY2" fmla="*/ 167618 h 432707"/>
                <a:gd name="connsiteX3" fmla="*/ 335236 w 432708"/>
                <a:gd name="connsiteY3" fmla="*/ 180295 h 432707"/>
                <a:gd name="connsiteX4" fmla="*/ 329883 w 432708"/>
                <a:gd name="connsiteY4" fmla="*/ 192971 h 432707"/>
                <a:gd name="connsiteX5" fmla="*/ 211002 w 432708"/>
                <a:gd name="connsiteY5" fmla="*/ 311853 h 432707"/>
                <a:gd name="connsiteX6" fmla="*/ 198325 w 432708"/>
                <a:gd name="connsiteY6" fmla="*/ 317206 h 432707"/>
                <a:gd name="connsiteX7" fmla="*/ 185648 w 432708"/>
                <a:gd name="connsiteY7" fmla="*/ 311853 h 432707"/>
                <a:gd name="connsiteX8" fmla="*/ 102824 w 432708"/>
                <a:gd name="connsiteY8" fmla="*/ 229030 h 432707"/>
                <a:gd name="connsiteX9" fmla="*/ 97472 w 432708"/>
                <a:gd name="connsiteY9" fmla="*/ 216353 h 432707"/>
                <a:gd name="connsiteX10" fmla="*/ 102824 w 432708"/>
                <a:gd name="connsiteY10" fmla="*/ 203677 h 432707"/>
                <a:gd name="connsiteX11" fmla="*/ 131559 w 432708"/>
                <a:gd name="connsiteY11" fmla="*/ 174942 h 432707"/>
                <a:gd name="connsiteX12" fmla="*/ 144236 w 432708"/>
                <a:gd name="connsiteY12" fmla="*/ 169589 h 432707"/>
                <a:gd name="connsiteX13" fmla="*/ 156913 w 432708"/>
                <a:gd name="connsiteY13" fmla="*/ 174942 h 432707"/>
                <a:gd name="connsiteX14" fmla="*/ 198325 w 432708"/>
                <a:gd name="connsiteY14" fmla="*/ 216353 h 432707"/>
                <a:gd name="connsiteX15" fmla="*/ 275795 w 432708"/>
                <a:gd name="connsiteY15" fmla="*/ 138883 h 432707"/>
                <a:gd name="connsiteX16" fmla="*/ 288472 w 432708"/>
                <a:gd name="connsiteY16" fmla="*/ 133531 h 432707"/>
                <a:gd name="connsiteX17" fmla="*/ 216354 w 432708"/>
                <a:gd name="connsiteY17" fmla="*/ 63103 h 432707"/>
                <a:gd name="connsiteX18" fmla="*/ 139447 w 432708"/>
                <a:gd name="connsiteY18" fmla="*/ 83668 h 432707"/>
                <a:gd name="connsiteX19" fmla="*/ 83668 w 432708"/>
                <a:gd name="connsiteY19" fmla="*/ 139447 h 432707"/>
                <a:gd name="connsiteX20" fmla="*/ 63104 w 432708"/>
                <a:gd name="connsiteY20" fmla="*/ 216353 h 432707"/>
                <a:gd name="connsiteX21" fmla="*/ 83668 w 432708"/>
                <a:gd name="connsiteY21" fmla="*/ 293260 h 432707"/>
                <a:gd name="connsiteX22" fmla="*/ 139447 w 432708"/>
                <a:gd name="connsiteY22" fmla="*/ 349039 h 432707"/>
                <a:gd name="connsiteX23" fmla="*/ 216354 w 432708"/>
                <a:gd name="connsiteY23" fmla="*/ 369604 h 432707"/>
                <a:gd name="connsiteX24" fmla="*/ 293261 w 432708"/>
                <a:gd name="connsiteY24" fmla="*/ 349039 h 432707"/>
                <a:gd name="connsiteX25" fmla="*/ 349039 w 432708"/>
                <a:gd name="connsiteY25" fmla="*/ 293260 h 432707"/>
                <a:gd name="connsiteX26" fmla="*/ 369604 w 432708"/>
                <a:gd name="connsiteY26" fmla="*/ 216353 h 432707"/>
                <a:gd name="connsiteX27" fmla="*/ 349039 w 432708"/>
                <a:gd name="connsiteY27" fmla="*/ 139447 h 432707"/>
                <a:gd name="connsiteX28" fmla="*/ 293261 w 432708"/>
                <a:gd name="connsiteY28" fmla="*/ 83668 h 432707"/>
                <a:gd name="connsiteX29" fmla="*/ 216354 w 432708"/>
                <a:gd name="connsiteY29" fmla="*/ 63103 h 432707"/>
                <a:gd name="connsiteX30" fmla="*/ 216354 w 432708"/>
                <a:gd name="connsiteY30" fmla="*/ 0 h 432707"/>
                <a:gd name="connsiteX31" fmla="*/ 324953 w 432708"/>
                <a:gd name="connsiteY31" fmla="*/ 29016 h 432707"/>
                <a:gd name="connsiteX32" fmla="*/ 403692 w 432708"/>
                <a:gd name="connsiteY32" fmla="*/ 107754 h 432707"/>
                <a:gd name="connsiteX33" fmla="*/ 432708 w 432708"/>
                <a:gd name="connsiteY33" fmla="*/ 216353 h 432707"/>
                <a:gd name="connsiteX34" fmla="*/ 403692 w 432708"/>
                <a:gd name="connsiteY34" fmla="*/ 324953 h 432707"/>
                <a:gd name="connsiteX35" fmla="*/ 324953 w 432708"/>
                <a:gd name="connsiteY35" fmla="*/ 403691 h 432707"/>
                <a:gd name="connsiteX36" fmla="*/ 216354 w 432708"/>
                <a:gd name="connsiteY36" fmla="*/ 432707 h 432707"/>
                <a:gd name="connsiteX37" fmla="*/ 107755 w 432708"/>
                <a:gd name="connsiteY37" fmla="*/ 403691 h 432707"/>
                <a:gd name="connsiteX38" fmla="*/ 29017 w 432708"/>
                <a:gd name="connsiteY38" fmla="*/ 324953 h 432707"/>
                <a:gd name="connsiteX39" fmla="*/ 0 w 432708"/>
                <a:gd name="connsiteY39" fmla="*/ 216353 h 432707"/>
                <a:gd name="connsiteX40" fmla="*/ 29017 w 432708"/>
                <a:gd name="connsiteY40" fmla="*/ 107754 h 432707"/>
                <a:gd name="connsiteX41" fmla="*/ 107755 w 432708"/>
                <a:gd name="connsiteY41" fmla="*/ 29016 h 432707"/>
                <a:gd name="connsiteX42" fmla="*/ 216354 w 432708"/>
                <a:gd name="connsiteY42"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32708" h="432707">
                  <a:moveTo>
                    <a:pt x="288472" y="133531"/>
                  </a:moveTo>
                  <a:cubicBezTo>
                    <a:pt x="293355" y="133531"/>
                    <a:pt x="297580" y="135315"/>
                    <a:pt x="301149" y="138883"/>
                  </a:cubicBezTo>
                  <a:lnTo>
                    <a:pt x="329883" y="167618"/>
                  </a:lnTo>
                  <a:cubicBezTo>
                    <a:pt x="333451" y="171186"/>
                    <a:pt x="335236" y="175412"/>
                    <a:pt x="335236" y="180295"/>
                  </a:cubicBezTo>
                  <a:cubicBezTo>
                    <a:pt x="335236" y="185177"/>
                    <a:pt x="333451" y="189403"/>
                    <a:pt x="329883" y="192971"/>
                  </a:cubicBezTo>
                  <a:lnTo>
                    <a:pt x="211002" y="311853"/>
                  </a:lnTo>
                  <a:cubicBezTo>
                    <a:pt x="207433" y="315422"/>
                    <a:pt x="203207" y="317206"/>
                    <a:pt x="198325" y="317206"/>
                  </a:cubicBezTo>
                  <a:cubicBezTo>
                    <a:pt x="193441" y="317206"/>
                    <a:pt x="189216" y="315422"/>
                    <a:pt x="185648" y="311853"/>
                  </a:cubicBezTo>
                  <a:lnTo>
                    <a:pt x="102824" y="229030"/>
                  </a:lnTo>
                  <a:cubicBezTo>
                    <a:pt x="99256" y="225462"/>
                    <a:pt x="97472" y="221236"/>
                    <a:pt x="97472" y="216353"/>
                  </a:cubicBezTo>
                  <a:cubicBezTo>
                    <a:pt x="97472" y="211471"/>
                    <a:pt x="99256" y="207245"/>
                    <a:pt x="102824" y="203677"/>
                  </a:cubicBezTo>
                  <a:lnTo>
                    <a:pt x="131559" y="174942"/>
                  </a:lnTo>
                  <a:cubicBezTo>
                    <a:pt x="135128" y="171374"/>
                    <a:pt x="139353" y="169589"/>
                    <a:pt x="144236" y="169589"/>
                  </a:cubicBezTo>
                  <a:cubicBezTo>
                    <a:pt x="149119" y="169589"/>
                    <a:pt x="153344" y="171374"/>
                    <a:pt x="156913" y="174942"/>
                  </a:cubicBezTo>
                  <a:lnTo>
                    <a:pt x="198325" y="216353"/>
                  </a:lnTo>
                  <a:lnTo>
                    <a:pt x="275795" y="138883"/>
                  </a:lnTo>
                  <a:cubicBezTo>
                    <a:pt x="279363" y="135315"/>
                    <a:pt x="283589" y="133531"/>
                    <a:pt x="288472" y="133531"/>
                  </a:cubicBezTo>
                  <a:close/>
                  <a:moveTo>
                    <a:pt x="216354" y="63103"/>
                  </a:moveTo>
                  <a:cubicBezTo>
                    <a:pt x="188558" y="63103"/>
                    <a:pt x="162923" y="69958"/>
                    <a:pt x="139447" y="83668"/>
                  </a:cubicBezTo>
                  <a:cubicBezTo>
                    <a:pt x="115971" y="97378"/>
                    <a:pt x="97378" y="115971"/>
                    <a:pt x="83668" y="139447"/>
                  </a:cubicBezTo>
                  <a:cubicBezTo>
                    <a:pt x="69958" y="162922"/>
                    <a:pt x="63104" y="188558"/>
                    <a:pt x="63104" y="216353"/>
                  </a:cubicBezTo>
                  <a:cubicBezTo>
                    <a:pt x="63104" y="244149"/>
                    <a:pt x="69958" y="269785"/>
                    <a:pt x="83668" y="293260"/>
                  </a:cubicBezTo>
                  <a:cubicBezTo>
                    <a:pt x="97378" y="316736"/>
                    <a:pt x="115971" y="335329"/>
                    <a:pt x="139447" y="349039"/>
                  </a:cubicBezTo>
                  <a:cubicBezTo>
                    <a:pt x="162923" y="362749"/>
                    <a:pt x="188558" y="369604"/>
                    <a:pt x="216354" y="369604"/>
                  </a:cubicBezTo>
                  <a:cubicBezTo>
                    <a:pt x="244149" y="369604"/>
                    <a:pt x="269785" y="362749"/>
                    <a:pt x="293261" y="349039"/>
                  </a:cubicBezTo>
                  <a:cubicBezTo>
                    <a:pt x="316737" y="335329"/>
                    <a:pt x="335329" y="316736"/>
                    <a:pt x="349039" y="293260"/>
                  </a:cubicBezTo>
                  <a:cubicBezTo>
                    <a:pt x="362749" y="269785"/>
                    <a:pt x="369604" y="244149"/>
                    <a:pt x="369604" y="216353"/>
                  </a:cubicBezTo>
                  <a:cubicBezTo>
                    <a:pt x="369604" y="188558"/>
                    <a:pt x="362749" y="162922"/>
                    <a:pt x="349039" y="139447"/>
                  </a:cubicBezTo>
                  <a:cubicBezTo>
                    <a:pt x="335329" y="115971"/>
                    <a:pt x="316737" y="97378"/>
                    <a:pt x="293261" y="83668"/>
                  </a:cubicBezTo>
                  <a:cubicBezTo>
                    <a:pt x="269785" y="69958"/>
                    <a:pt x="244149" y="63103"/>
                    <a:pt x="216354" y="63103"/>
                  </a:cubicBezTo>
                  <a:close/>
                  <a:moveTo>
                    <a:pt x="216354" y="0"/>
                  </a:moveTo>
                  <a:cubicBezTo>
                    <a:pt x="255605" y="0"/>
                    <a:pt x="291805" y="9672"/>
                    <a:pt x="324953" y="29016"/>
                  </a:cubicBezTo>
                  <a:cubicBezTo>
                    <a:pt x="358101" y="48360"/>
                    <a:pt x="384347" y="74606"/>
                    <a:pt x="403692" y="107754"/>
                  </a:cubicBezTo>
                  <a:cubicBezTo>
                    <a:pt x="423036" y="140902"/>
                    <a:pt x="432708" y="177102"/>
                    <a:pt x="432708" y="216353"/>
                  </a:cubicBezTo>
                  <a:cubicBezTo>
                    <a:pt x="432708" y="255605"/>
                    <a:pt x="423036" y="291805"/>
                    <a:pt x="403692" y="324953"/>
                  </a:cubicBezTo>
                  <a:cubicBezTo>
                    <a:pt x="384347" y="358101"/>
                    <a:pt x="358101" y="384347"/>
                    <a:pt x="324953" y="403691"/>
                  </a:cubicBezTo>
                  <a:cubicBezTo>
                    <a:pt x="291805" y="423035"/>
                    <a:pt x="255605" y="432707"/>
                    <a:pt x="216354" y="432707"/>
                  </a:cubicBezTo>
                  <a:cubicBezTo>
                    <a:pt x="177102" y="432707"/>
                    <a:pt x="140902" y="423035"/>
                    <a:pt x="107755" y="403691"/>
                  </a:cubicBezTo>
                  <a:cubicBezTo>
                    <a:pt x="74606" y="384347"/>
                    <a:pt x="48361" y="358101"/>
                    <a:pt x="29017" y="324953"/>
                  </a:cubicBezTo>
                  <a:cubicBezTo>
                    <a:pt x="9673" y="291805"/>
                    <a:pt x="0" y="255605"/>
                    <a:pt x="0" y="216353"/>
                  </a:cubicBezTo>
                  <a:cubicBezTo>
                    <a:pt x="0" y="177102"/>
                    <a:pt x="9673" y="140902"/>
                    <a:pt x="29017" y="107754"/>
                  </a:cubicBezTo>
                  <a:cubicBezTo>
                    <a:pt x="48361" y="74606"/>
                    <a:pt x="74606" y="48360"/>
                    <a:pt x="107755" y="29016"/>
                  </a:cubicBezTo>
                  <a:cubicBezTo>
                    <a:pt x="140902" y="9672"/>
                    <a:pt x="177102" y="0"/>
                    <a:pt x="216354"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99" name="Freeform 477">
              <a:extLst>
                <a:ext uri="{FF2B5EF4-FFF2-40B4-BE49-F238E27FC236}">
                  <a16:creationId xmlns:a16="http://schemas.microsoft.com/office/drawing/2014/main" id="{ACF1E695-0949-A7E3-BA55-04A78545FA66}"/>
                </a:ext>
              </a:extLst>
            </p:cNvPr>
            <p:cNvSpPr/>
            <p:nvPr/>
          </p:nvSpPr>
          <p:spPr>
            <a:xfrm>
              <a:off x="6175057" y="3737302"/>
              <a:ext cx="335936" cy="340657"/>
            </a:xfrm>
            <a:custGeom>
              <a:avLst/>
              <a:gdLst>
                <a:gd name="connsiteX0" fmla="*/ 117191 w 432706"/>
                <a:gd name="connsiteY0" fmla="*/ 360589 h 504825"/>
                <a:gd name="connsiteX1" fmla="*/ 315515 w 432706"/>
                <a:gd name="connsiteY1" fmla="*/ 360589 h 504825"/>
                <a:gd name="connsiteX2" fmla="*/ 321994 w 432706"/>
                <a:gd name="connsiteY2" fmla="*/ 363125 h 504825"/>
                <a:gd name="connsiteX3" fmla="*/ 324530 w 432706"/>
                <a:gd name="connsiteY3" fmla="*/ 369604 h 504825"/>
                <a:gd name="connsiteX4" fmla="*/ 324530 w 432706"/>
                <a:gd name="connsiteY4" fmla="*/ 387634 h 504825"/>
                <a:gd name="connsiteX5" fmla="*/ 321994 w 432706"/>
                <a:gd name="connsiteY5" fmla="*/ 394113 h 504825"/>
                <a:gd name="connsiteX6" fmla="*/ 315515 w 432706"/>
                <a:gd name="connsiteY6" fmla="*/ 396648 h 504825"/>
                <a:gd name="connsiteX7" fmla="*/ 117191 w 432706"/>
                <a:gd name="connsiteY7" fmla="*/ 396648 h 504825"/>
                <a:gd name="connsiteX8" fmla="*/ 110712 w 432706"/>
                <a:gd name="connsiteY8" fmla="*/ 394113 h 504825"/>
                <a:gd name="connsiteX9" fmla="*/ 108176 w 432706"/>
                <a:gd name="connsiteY9" fmla="*/ 387634 h 504825"/>
                <a:gd name="connsiteX10" fmla="*/ 108176 w 432706"/>
                <a:gd name="connsiteY10" fmla="*/ 369604 h 504825"/>
                <a:gd name="connsiteX11" fmla="*/ 110712 w 432706"/>
                <a:gd name="connsiteY11" fmla="*/ 363125 h 504825"/>
                <a:gd name="connsiteX12" fmla="*/ 117191 w 432706"/>
                <a:gd name="connsiteY12" fmla="*/ 360589 h 504825"/>
                <a:gd name="connsiteX13" fmla="*/ 117191 w 432706"/>
                <a:gd name="connsiteY13" fmla="*/ 288471 h 504825"/>
                <a:gd name="connsiteX14" fmla="*/ 315515 w 432706"/>
                <a:gd name="connsiteY14" fmla="*/ 288471 h 504825"/>
                <a:gd name="connsiteX15" fmla="*/ 321994 w 432706"/>
                <a:gd name="connsiteY15" fmla="*/ 291007 h 504825"/>
                <a:gd name="connsiteX16" fmla="*/ 324530 w 432706"/>
                <a:gd name="connsiteY16" fmla="*/ 297486 h 504825"/>
                <a:gd name="connsiteX17" fmla="*/ 324530 w 432706"/>
                <a:gd name="connsiteY17" fmla="*/ 315516 h 504825"/>
                <a:gd name="connsiteX18" fmla="*/ 321994 w 432706"/>
                <a:gd name="connsiteY18" fmla="*/ 321995 h 504825"/>
                <a:gd name="connsiteX19" fmla="*/ 315515 w 432706"/>
                <a:gd name="connsiteY19" fmla="*/ 324530 h 504825"/>
                <a:gd name="connsiteX20" fmla="*/ 117191 w 432706"/>
                <a:gd name="connsiteY20" fmla="*/ 324530 h 504825"/>
                <a:gd name="connsiteX21" fmla="*/ 110712 w 432706"/>
                <a:gd name="connsiteY21" fmla="*/ 321995 h 504825"/>
                <a:gd name="connsiteX22" fmla="*/ 108176 w 432706"/>
                <a:gd name="connsiteY22" fmla="*/ 315516 h 504825"/>
                <a:gd name="connsiteX23" fmla="*/ 108176 w 432706"/>
                <a:gd name="connsiteY23" fmla="*/ 297486 h 504825"/>
                <a:gd name="connsiteX24" fmla="*/ 110712 w 432706"/>
                <a:gd name="connsiteY24" fmla="*/ 291007 h 504825"/>
                <a:gd name="connsiteX25" fmla="*/ 117191 w 432706"/>
                <a:gd name="connsiteY25" fmla="*/ 288471 h 504825"/>
                <a:gd name="connsiteX26" fmla="*/ 117191 w 432706"/>
                <a:gd name="connsiteY26" fmla="*/ 216353 h 504825"/>
                <a:gd name="connsiteX27" fmla="*/ 315515 w 432706"/>
                <a:gd name="connsiteY27" fmla="*/ 216353 h 504825"/>
                <a:gd name="connsiteX28" fmla="*/ 321994 w 432706"/>
                <a:gd name="connsiteY28" fmla="*/ 218888 h 504825"/>
                <a:gd name="connsiteX29" fmla="*/ 324530 w 432706"/>
                <a:gd name="connsiteY29" fmla="*/ 225367 h 504825"/>
                <a:gd name="connsiteX30" fmla="*/ 324530 w 432706"/>
                <a:gd name="connsiteY30" fmla="*/ 243397 h 504825"/>
                <a:gd name="connsiteX31" fmla="*/ 321994 w 432706"/>
                <a:gd name="connsiteY31" fmla="*/ 249876 h 504825"/>
                <a:gd name="connsiteX32" fmla="*/ 315515 w 432706"/>
                <a:gd name="connsiteY32" fmla="*/ 252411 h 504825"/>
                <a:gd name="connsiteX33" fmla="*/ 117191 w 432706"/>
                <a:gd name="connsiteY33" fmla="*/ 252411 h 504825"/>
                <a:gd name="connsiteX34" fmla="*/ 110712 w 432706"/>
                <a:gd name="connsiteY34" fmla="*/ 249876 h 504825"/>
                <a:gd name="connsiteX35" fmla="*/ 108176 w 432706"/>
                <a:gd name="connsiteY35" fmla="*/ 243397 h 504825"/>
                <a:gd name="connsiteX36" fmla="*/ 108176 w 432706"/>
                <a:gd name="connsiteY36" fmla="*/ 225367 h 504825"/>
                <a:gd name="connsiteX37" fmla="*/ 110712 w 432706"/>
                <a:gd name="connsiteY37" fmla="*/ 218888 h 504825"/>
                <a:gd name="connsiteX38" fmla="*/ 117191 w 432706"/>
                <a:gd name="connsiteY38" fmla="*/ 216353 h 504825"/>
                <a:gd name="connsiteX39" fmla="*/ 288471 w 432706"/>
                <a:gd name="connsiteY39" fmla="*/ 38312 h 504825"/>
                <a:gd name="connsiteX40" fmla="*/ 288471 w 432706"/>
                <a:gd name="connsiteY40" fmla="*/ 144236 h 504825"/>
                <a:gd name="connsiteX41" fmla="*/ 394394 w 432706"/>
                <a:gd name="connsiteY41" fmla="*/ 144236 h 504825"/>
                <a:gd name="connsiteX42" fmla="*/ 388196 w 432706"/>
                <a:gd name="connsiteY42" fmla="*/ 132685 h 504825"/>
                <a:gd name="connsiteX43" fmla="*/ 300021 w 432706"/>
                <a:gd name="connsiteY43" fmla="*/ 44510 h 504825"/>
                <a:gd name="connsiteX44" fmla="*/ 288471 w 432706"/>
                <a:gd name="connsiteY44" fmla="*/ 38312 h 504825"/>
                <a:gd name="connsiteX45" fmla="*/ 36059 w 432706"/>
                <a:gd name="connsiteY45" fmla="*/ 36059 h 504825"/>
                <a:gd name="connsiteX46" fmla="*/ 36059 w 432706"/>
                <a:gd name="connsiteY46" fmla="*/ 468766 h 504825"/>
                <a:gd name="connsiteX47" fmla="*/ 396648 w 432706"/>
                <a:gd name="connsiteY47" fmla="*/ 468766 h 504825"/>
                <a:gd name="connsiteX48" fmla="*/ 396648 w 432706"/>
                <a:gd name="connsiteY48" fmla="*/ 180295 h 504825"/>
                <a:gd name="connsiteX49" fmla="*/ 279456 w 432706"/>
                <a:gd name="connsiteY49" fmla="*/ 180295 h 504825"/>
                <a:gd name="connsiteX50" fmla="*/ 260300 w 432706"/>
                <a:gd name="connsiteY50" fmla="*/ 172407 h 504825"/>
                <a:gd name="connsiteX51" fmla="*/ 252412 w 432706"/>
                <a:gd name="connsiteY51" fmla="*/ 153251 h 504825"/>
                <a:gd name="connsiteX52" fmla="*/ 252412 w 432706"/>
                <a:gd name="connsiteY52" fmla="*/ 36059 h 504825"/>
                <a:gd name="connsiteX53" fmla="*/ 27044 w 432706"/>
                <a:gd name="connsiteY53" fmla="*/ 0 h 504825"/>
                <a:gd name="connsiteX54" fmla="*/ 279456 w 432706"/>
                <a:gd name="connsiteY54" fmla="*/ 0 h 504825"/>
                <a:gd name="connsiteX55" fmla="*/ 304246 w 432706"/>
                <a:gd name="connsiteY55" fmla="*/ 5634 h 504825"/>
                <a:gd name="connsiteX56" fmla="*/ 325656 w 432706"/>
                <a:gd name="connsiteY56" fmla="*/ 19156 h 504825"/>
                <a:gd name="connsiteX57" fmla="*/ 413550 w 432706"/>
                <a:gd name="connsiteY57" fmla="*/ 107050 h 504825"/>
                <a:gd name="connsiteX58" fmla="*/ 427073 w 432706"/>
                <a:gd name="connsiteY58" fmla="*/ 128460 h 504825"/>
                <a:gd name="connsiteX59" fmla="*/ 432706 w 432706"/>
                <a:gd name="connsiteY59" fmla="*/ 153251 h 504825"/>
                <a:gd name="connsiteX60" fmla="*/ 432706 w 432706"/>
                <a:gd name="connsiteY60" fmla="*/ 477781 h 504825"/>
                <a:gd name="connsiteX61" fmla="*/ 424818 w 432706"/>
                <a:gd name="connsiteY61" fmla="*/ 496937 h 504825"/>
                <a:gd name="connsiteX62" fmla="*/ 405662 w 432706"/>
                <a:gd name="connsiteY62" fmla="*/ 504825 h 504825"/>
                <a:gd name="connsiteX63" fmla="*/ 27044 w 432706"/>
                <a:gd name="connsiteY63" fmla="*/ 504825 h 504825"/>
                <a:gd name="connsiteX64" fmla="*/ 7888 w 432706"/>
                <a:gd name="connsiteY64" fmla="*/ 496937 h 504825"/>
                <a:gd name="connsiteX65" fmla="*/ 0 w 432706"/>
                <a:gd name="connsiteY65" fmla="*/ 477781 h 504825"/>
                <a:gd name="connsiteX66" fmla="*/ 0 w 432706"/>
                <a:gd name="connsiteY66" fmla="*/ 27044 h 504825"/>
                <a:gd name="connsiteX67" fmla="*/ 7888 w 432706"/>
                <a:gd name="connsiteY67" fmla="*/ 7888 h 504825"/>
                <a:gd name="connsiteX68" fmla="*/ 27044 w 432706"/>
                <a:gd name="connsiteY68"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2706" h="504825">
                  <a:moveTo>
                    <a:pt x="117191" y="360589"/>
                  </a:moveTo>
                  <a:lnTo>
                    <a:pt x="315515" y="360589"/>
                  </a:lnTo>
                  <a:cubicBezTo>
                    <a:pt x="318144" y="360589"/>
                    <a:pt x="320304" y="361434"/>
                    <a:pt x="321994" y="363125"/>
                  </a:cubicBezTo>
                  <a:cubicBezTo>
                    <a:pt x="323684" y="364815"/>
                    <a:pt x="324530" y="366975"/>
                    <a:pt x="324530" y="369604"/>
                  </a:cubicBezTo>
                  <a:lnTo>
                    <a:pt x="324530" y="387634"/>
                  </a:lnTo>
                  <a:cubicBezTo>
                    <a:pt x="324530" y="390263"/>
                    <a:pt x="323684" y="392423"/>
                    <a:pt x="321994" y="394113"/>
                  </a:cubicBezTo>
                  <a:cubicBezTo>
                    <a:pt x="320304" y="395803"/>
                    <a:pt x="318144" y="396648"/>
                    <a:pt x="315515" y="396648"/>
                  </a:cubicBezTo>
                  <a:lnTo>
                    <a:pt x="117191" y="396648"/>
                  </a:lnTo>
                  <a:cubicBezTo>
                    <a:pt x="114562" y="396648"/>
                    <a:pt x="112402" y="395803"/>
                    <a:pt x="110712" y="394113"/>
                  </a:cubicBezTo>
                  <a:cubicBezTo>
                    <a:pt x="109021" y="392423"/>
                    <a:pt x="108176" y="390263"/>
                    <a:pt x="108176" y="387634"/>
                  </a:cubicBezTo>
                  <a:lnTo>
                    <a:pt x="108176" y="369604"/>
                  </a:lnTo>
                  <a:cubicBezTo>
                    <a:pt x="108176" y="366975"/>
                    <a:pt x="109021" y="364815"/>
                    <a:pt x="110712" y="363125"/>
                  </a:cubicBezTo>
                  <a:cubicBezTo>
                    <a:pt x="112402" y="361434"/>
                    <a:pt x="114562" y="360589"/>
                    <a:pt x="117191" y="360589"/>
                  </a:cubicBezTo>
                  <a:close/>
                  <a:moveTo>
                    <a:pt x="117191" y="288471"/>
                  </a:moveTo>
                  <a:lnTo>
                    <a:pt x="315515" y="288471"/>
                  </a:lnTo>
                  <a:cubicBezTo>
                    <a:pt x="318144" y="288471"/>
                    <a:pt x="320304" y="289317"/>
                    <a:pt x="321994" y="291007"/>
                  </a:cubicBezTo>
                  <a:cubicBezTo>
                    <a:pt x="323684" y="292697"/>
                    <a:pt x="324530" y="294857"/>
                    <a:pt x="324530" y="297486"/>
                  </a:cubicBezTo>
                  <a:lnTo>
                    <a:pt x="324530" y="315516"/>
                  </a:lnTo>
                  <a:cubicBezTo>
                    <a:pt x="324530" y="318145"/>
                    <a:pt x="323684" y="320305"/>
                    <a:pt x="321994" y="321995"/>
                  </a:cubicBezTo>
                  <a:cubicBezTo>
                    <a:pt x="320304" y="323685"/>
                    <a:pt x="318144" y="324530"/>
                    <a:pt x="315515" y="324530"/>
                  </a:cubicBezTo>
                  <a:lnTo>
                    <a:pt x="117191" y="324530"/>
                  </a:lnTo>
                  <a:cubicBezTo>
                    <a:pt x="114562" y="324530"/>
                    <a:pt x="112402" y="323685"/>
                    <a:pt x="110712" y="321995"/>
                  </a:cubicBezTo>
                  <a:cubicBezTo>
                    <a:pt x="109021" y="320305"/>
                    <a:pt x="108176" y="318145"/>
                    <a:pt x="108176" y="315516"/>
                  </a:cubicBezTo>
                  <a:lnTo>
                    <a:pt x="108176" y="297486"/>
                  </a:lnTo>
                  <a:cubicBezTo>
                    <a:pt x="108176" y="294857"/>
                    <a:pt x="109021" y="292697"/>
                    <a:pt x="110712" y="291007"/>
                  </a:cubicBezTo>
                  <a:cubicBezTo>
                    <a:pt x="112402" y="289317"/>
                    <a:pt x="114562" y="288471"/>
                    <a:pt x="117191" y="288471"/>
                  </a:cubicBezTo>
                  <a:close/>
                  <a:moveTo>
                    <a:pt x="117191" y="216353"/>
                  </a:moveTo>
                  <a:lnTo>
                    <a:pt x="315515" y="216353"/>
                  </a:lnTo>
                  <a:cubicBezTo>
                    <a:pt x="318144" y="216353"/>
                    <a:pt x="320304" y="217198"/>
                    <a:pt x="321994" y="218888"/>
                  </a:cubicBezTo>
                  <a:cubicBezTo>
                    <a:pt x="323684" y="220578"/>
                    <a:pt x="324530" y="222738"/>
                    <a:pt x="324530" y="225367"/>
                  </a:cubicBezTo>
                  <a:lnTo>
                    <a:pt x="324530" y="243397"/>
                  </a:lnTo>
                  <a:cubicBezTo>
                    <a:pt x="324530" y="246026"/>
                    <a:pt x="323684" y="248186"/>
                    <a:pt x="321994" y="249876"/>
                  </a:cubicBezTo>
                  <a:cubicBezTo>
                    <a:pt x="320304" y="251566"/>
                    <a:pt x="318144" y="252411"/>
                    <a:pt x="315515" y="252411"/>
                  </a:cubicBezTo>
                  <a:lnTo>
                    <a:pt x="117191" y="252411"/>
                  </a:lnTo>
                  <a:cubicBezTo>
                    <a:pt x="114562" y="252411"/>
                    <a:pt x="112402" y="251566"/>
                    <a:pt x="110712" y="249876"/>
                  </a:cubicBezTo>
                  <a:cubicBezTo>
                    <a:pt x="109021" y="248186"/>
                    <a:pt x="108176" y="246026"/>
                    <a:pt x="108176" y="243397"/>
                  </a:cubicBezTo>
                  <a:lnTo>
                    <a:pt x="108176" y="225367"/>
                  </a:lnTo>
                  <a:cubicBezTo>
                    <a:pt x="108176" y="222738"/>
                    <a:pt x="109021" y="220578"/>
                    <a:pt x="110712" y="218888"/>
                  </a:cubicBezTo>
                  <a:cubicBezTo>
                    <a:pt x="112402" y="217198"/>
                    <a:pt x="114562" y="216353"/>
                    <a:pt x="117191" y="216353"/>
                  </a:cubicBezTo>
                  <a:close/>
                  <a:moveTo>
                    <a:pt x="288471" y="38312"/>
                  </a:moveTo>
                  <a:lnTo>
                    <a:pt x="288471" y="144236"/>
                  </a:lnTo>
                  <a:lnTo>
                    <a:pt x="394394" y="144236"/>
                  </a:lnTo>
                  <a:cubicBezTo>
                    <a:pt x="392516" y="138789"/>
                    <a:pt x="390450" y="134939"/>
                    <a:pt x="388196" y="132685"/>
                  </a:cubicBezTo>
                  <a:lnTo>
                    <a:pt x="300021" y="44510"/>
                  </a:lnTo>
                  <a:cubicBezTo>
                    <a:pt x="297767" y="42256"/>
                    <a:pt x="293917" y="40191"/>
                    <a:pt x="288471" y="38312"/>
                  </a:cubicBezTo>
                  <a:close/>
                  <a:moveTo>
                    <a:pt x="36059" y="36059"/>
                  </a:moveTo>
                  <a:lnTo>
                    <a:pt x="36059" y="468766"/>
                  </a:lnTo>
                  <a:lnTo>
                    <a:pt x="396648" y="468766"/>
                  </a:lnTo>
                  <a:lnTo>
                    <a:pt x="396648" y="180295"/>
                  </a:lnTo>
                  <a:lnTo>
                    <a:pt x="279456" y="180295"/>
                  </a:lnTo>
                  <a:cubicBezTo>
                    <a:pt x="271944" y="180295"/>
                    <a:pt x="265558" y="177665"/>
                    <a:pt x="260300" y="172407"/>
                  </a:cubicBezTo>
                  <a:cubicBezTo>
                    <a:pt x="255041" y="167148"/>
                    <a:pt x="252412" y="160763"/>
                    <a:pt x="252412" y="153251"/>
                  </a:cubicBezTo>
                  <a:lnTo>
                    <a:pt x="252412" y="36059"/>
                  </a:lnTo>
                  <a:close/>
                  <a:moveTo>
                    <a:pt x="27044" y="0"/>
                  </a:moveTo>
                  <a:lnTo>
                    <a:pt x="279456" y="0"/>
                  </a:lnTo>
                  <a:cubicBezTo>
                    <a:pt x="286968" y="0"/>
                    <a:pt x="295232" y="1878"/>
                    <a:pt x="304246" y="5634"/>
                  </a:cubicBezTo>
                  <a:cubicBezTo>
                    <a:pt x="313261" y="9390"/>
                    <a:pt x="320398" y="13898"/>
                    <a:pt x="325656" y="19156"/>
                  </a:cubicBezTo>
                  <a:lnTo>
                    <a:pt x="413550" y="107050"/>
                  </a:lnTo>
                  <a:cubicBezTo>
                    <a:pt x="418809" y="112309"/>
                    <a:pt x="423316" y="119445"/>
                    <a:pt x="427073" y="128460"/>
                  </a:cubicBezTo>
                  <a:cubicBezTo>
                    <a:pt x="430828" y="137475"/>
                    <a:pt x="432706" y="145738"/>
                    <a:pt x="432706" y="153251"/>
                  </a:cubicBezTo>
                  <a:lnTo>
                    <a:pt x="432706" y="477781"/>
                  </a:lnTo>
                  <a:cubicBezTo>
                    <a:pt x="432706" y="485293"/>
                    <a:pt x="430077" y="491679"/>
                    <a:pt x="424818" y="496937"/>
                  </a:cubicBezTo>
                  <a:cubicBezTo>
                    <a:pt x="419560" y="502196"/>
                    <a:pt x="413175" y="504825"/>
                    <a:pt x="405662" y="504825"/>
                  </a:cubicBezTo>
                  <a:lnTo>
                    <a:pt x="27044" y="504825"/>
                  </a:lnTo>
                  <a:cubicBezTo>
                    <a:pt x="19531" y="504825"/>
                    <a:pt x="13146" y="502196"/>
                    <a:pt x="7888" y="496937"/>
                  </a:cubicBezTo>
                  <a:cubicBezTo>
                    <a:pt x="2629" y="491679"/>
                    <a:pt x="0" y="485293"/>
                    <a:pt x="0" y="477781"/>
                  </a:cubicBezTo>
                  <a:lnTo>
                    <a:pt x="0" y="27044"/>
                  </a:lnTo>
                  <a:cubicBezTo>
                    <a:pt x="0" y="19532"/>
                    <a:pt x="2629" y="13147"/>
                    <a:pt x="7888" y="7888"/>
                  </a:cubicBezTo>
                  <a:cubicBezTo>
                    <a:pt x="13146" y="2629"/>
                    <a:pt x="19531" y="0"/>
                    <a:pt x="2704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grpSp>
      <p:grpSp>
        <p:nvGrpSpPr>
          <p:cNvPr id="36" name="Group 35">
            <a:extLst>
              <a:ext uri="{FF2B5EF4-FFF2-40B4-BE49-F238E27FC236}">
                <a16:creationId xmlns:a16="http://schemas.microsoft.com/office/drawing/2014/main" id="{4B40845B-0FAD-1097-5D40-DAB808923D46}"/>
              </a:ext>
            </a:extLst>
          </p:cNvPr>
          <p:cNvGrpSpPr/>
          <p:nvPr/>
        </p:nvGrpSpPr>
        <p:grpSpPr>
          <a:xfrm>
            <a:off x="1926215" y="2521464"/>
            <a:ext cx="484638" cy="580611"/>
            <a:chOff x="4054794" y="3797434"/>
            <a:chExt cx="484638" cy="580611"/>
          </a:xfrm>
        </p:grpSpPr>
        <p:sp>
          <p:nvSpPr>
            <p:cNvPr id="79" name="Freeform 444">
              <a:extLst>
                <a:ext uri="{FF2B5EF4-FFF2-40B4-BE49-F238E27FC236}">
                  <a16:creationId xmlns:a16="http://schemas.microsoft.com/office/drawing/2014/main" id="{F3DADA7B-A1C1-B192-3B43-44D495D1D398}"/>
                </a:ext>
              </a:extLst>
            </p:cNvPr>
            <p:cNvSpPr/>
            <p:nvPr/>
          </p:nvSpPr>
          <p:spPr>
            <a:xfrm>
              <a:off x="4311132" y="4161802"/>
              <a:ext cx="228300" cy="216242"/>
            </a:xfrm>
            <a:custGeom>
              <a:avLst/>
              <a:gdLst>
                <a:gd name="connsiteX0" fmla="*/ 171281 w 432706"/>
                <a:gd name="connsiteY0" fmla="*/ 120854 h 432707"/>
                <a:gd name="connsiteX1" fmla="*/ 177760 w 432706"/>
                <a:gd name="connsiteY1" fmla="*/ 123671 h 432707"/>
                <a:gd name="connsiteX2" fmla="*/ 216354 w 432706"/>
                <a:gd name="connsiteY2" fmla="*/ 162265 h 432707"/>
                <a:gd name="connsiteX3" fmla="*/ 254949 w 432706"/>
                <a:gd name="connsiteY3" fmla="*/ 123671 h 432707"/>
                <a:gd name="connsiteX4" fmla="*/ 261428 w 432706"/>
                <a:gd name="connsiteY4" fmla="*/ 120854 h 432707"/>
                <a:gd name="connsiteX5" fmla="*/ 267907 w 432706"/>
                <a:gd name="connsiteY5" fmla="*/ 123671 h 432707"/>
                <a:gd name="connsiteX6" fmla="*/ 309037 w 432706"/>
                <a:gd name="connsiteY6" fmla="*/ 164801 h 432707"/>
                <a:gd name="connsiteX7" fmla="*/ 311854 w 432706"/>
                <a:gd name="connsiteY7" fmla="*/ 171280 h 432707"/>
                <a:gd name="connsiteX8" fmla="*/ 309037 w 432706"/>
                <a:gd name="connsiteY8" fmla="*/ 177759 h 432707"/>
                <a:gd name="connsiteX9" fmla="*/ 270443 w 432706"/>
                <a:gd name="connsiteY9" fmla="*/ 216353 h 432707"/>
                <a:gd name="connsiteX10" fmla="*/ 309037 w 432706"/>
                <a:gd name="connsiteY10" fmla="*/ 254948 h 432707"/>
                <a:gd name="connsiteX11" fmla="*/ 311854 w 432706"/>
                <a:gd name="connsiteY11" fmla="*/ 261427 h 432707"/>
                <a:gd name="connsiteX12" fmla="*/ 309037 w 432706"/>
                <a:gd name="connsiteY12" fmla="*/ 267906 h 432707"/>
                <a:gd name="connsiteX13" fmla="*/ 267907 w 432706"/>
                <a:gd name="connsiteY13" fmla="*/ 309036 h 432707"/>
                <a:gd name="connsiteX14" fmla="*/ 261428 w 432706"/>
                <a:gd name="connsiteY14" fmla="*/ 311853 h 432707"/>
                <a:gd name="connsiteX15" fmla="*/ 254949 w 432706"/>
                <a:gd name="connsiteY15" fmla="*/ 309036 h 432707"/>
                <a:gd name="connsiteX16" fmla="*/ 216354 w 432706"/>
                <a:gd name="connsiteY16" fmla="*/ 270442 h 432707"/>
                <a:gd name="connsiteX17" fmla="*/ 177760 w 432706"/>
                <a:gd name="connsiteY17" fmla="*/ 309036 h 432707"/>
                <a:gd name="connsiteX18" fmla="*/ 171281 w 432706"/>
                <a:gd name="connsiteY18" fmla="*/ 311853 h 432707"/>
                <a:gd name="connsiteX19" fmla="*/ 164801 w 432706"/>
                <a:gd name="connsiteY19" fmla="*/ 309036 h 432707"/>
                <a:gd name="connsiteX20" fmla="*/ 123672 w 432706"/>
                <a:gd name="connsiteY20" fmla="*/ 267906 h 432707"/>
                <a:gd name="connsiteX21" fmla="*/ 120855 w 432706"/>
                <a:gd name="connsiteY21" fmla="*/ 261427 h 432707"/>
                <a:gd name="connsiteX22" fmla="*/ 123672 w 432706"/>
                <a:gd name="connsiteY22" fmla="*/ 254948 h 432707"/>
                <a:gd name="connsiteX23" fmla="*/ 162266 w 432706"/>
                <a:gd name="connsiteY23" fmla="*/ 216353 h 432707"/>
                <a:gd name="connsiteX24" fmla="*/ 123672 w 432706"/>
                <a:gd name="connsiteY24" fmla="*/ 177759 h 432707"/>
                <a:gd name="connsiteX25" fmla="*/ 120855 w 432706"/>
                <a:gd name="connsiteY25" fmla="*/ 171280 h 432707"/>
                <a:gd name="connsiteX26" fmla="*/ 123672 w 432706"/>
                <a:gd name="connsiteY26" fmla="*/ 164801 h 432707"/>
                <a:gd name="connsiteX27" fmla="*/ 164801 w 432706"/>
                <a:gd name="connsiteY27" fmla="*/ 123671 h 432707"/>
                <a:gd name="connsiteX28" fmla="*/ 171281 w 432706"/>
                <a:gd name="connsiteY28" fmla="*/ 120854 h 432707"/>
                <a:gd name="connsiteX29" fmla="*/ 216353 w 432706"/>
                <a:gd name="connsiteY29" fmla="*/ 63103 h 432707"/>
                <a:gd name="connsiteX30" fmla="*/ 139446 w 432706"/>
                <a:gd name="connsiteY30" fmla="*/ 83668 h 432707"/>
                <a:gd name="connsiteX31" fmla="*/ 83668 w 432706"/>
                <a:gd name="connsiteY31" fmla="*/ 139447 h 432707"/>
                <a:gd name="connsiteX32" fmla="*/ 63103 w 432706"/>
                <a:gd name="connsiteY32" fmla="*/ 216353 h 432707"/>
                <a:gd name="connsiteX33" fmla="*/ 83668 w 432706"/>
                <a:gd name="connsiteY33" fmla="*/ 293260 h 432707"/>
                <a:gd name="connsiteX34" fmla="*/ 139446 w 432706"/>
                <a:gd name="connsiteY34" fmla="*/ 349039 h 432707"/>
                <a:gd name="connsiteX35" fmla="*/ 216353 w 432706"/>
                <a:gd name="connsiteY35" fmla="*/ 369604 h 432707"/>
                <a:gd name="connsiteX36" fmla="*/ 293260 w 432706"/>
                <a:gd name="connsiteY36" fmla="*/ 349039 h 432707"/>
                <a:gd name="connsiteX37" fmla="*/ 349039 w 432706"/>
                <a:gd name="connsiteY37" fmla="*/ 293260 h 432707"/>
                <a:gd name="connsiteX38" fmla="*/ 369603 w 432706"/>
                <a:gd name="connsiteY38" fmla="*/ 216353 h 432707"/>
                <a:gd name="connsiteX39" fmla="*/ 349039 w 432706"/>
                <a:gd name="connsiteY39" fmla="*/ 139447 h 432707"/>
                <a:gd name="connsiteX40" fmla="*/ 293260 w 432706"/>
                <a:gd name="connsiteY40" fmla="*/ 83668 h 432707"/>
                <a:gd name="connsiteX41" fmla="*/ 216353 w 432706"/>
                <a:gd name="connsiteY41" fmla="*/ 63103 h 432707"/>
                <a:gd name="connsiteX42" fmla="*/ 216353 w 432706"/>
                <a:gd name="connsiteY42" fmla="*/ 0 h 432707"/>
                <a:gd name="connsiteX43" fmla="*/ 324952 w 432706"/>
                <a:gd name="connsiteY43" fmla="*/ 29016 h 432707"/>
                <a:gd name="connsiteX44" fmla="*/ 403690 w 432706"/>
                <a:gd name="connsiteY44" fmla="*/ 107754 h 432707"/>
                <a:gd name="connsiteX45" fmla="*/ 432706 w 432706"/>
                <a:gd name="connsiteY45" fmla="*/ 216353 h 432707"/>
                <a:gd name="connsiteX46" fmla="*/ 403690 w 432706"/>
                <a:gd name="connsiteY46" fmla="*/ 324953 h 432707"/>
                <a:gd name="connsiteX47" fmla="*/ 324952 w 432706"/>
                <a:gd name="connsiteY47" fmla="*/ 403691 h 432707"/>
                <a:gd name="connsiteX48" fmla="*/ 216353 w 432706"/>
                <a:gd name="connsiteY48" fmla="*/ 432707 h 432707"/>
                <a:gd name="connsiteX49" fmla="*/ 107754 w 432706"/>
                <a:gd name="connsiteY49" fmla="*/ 403691 h 432707"/>
                <a:gd name="connsiteX50" fmla="*/ 29016 w 432706"/>
                <a:gd name="connsiteY50" fmla="*/ 324953 h 432707"/>
                <a:gd name="connsiteX51" fmla="*/ 0 w 432706"/>
                <a:gd name="connsiteY51" fmla="*/ 216353 h 432707"/>
                <a:gd name="connsiteX52" fmla="*/ 29016 w 432706"/>
                <a:gd name="connsiteY52" fmla="*/ 107754 h 432707"/>
                <a:gd name="connsiteX53" fmla="*/ 107754 w 432706"/>
                <a:gd name="connsiteY53" fmla="*/ 29016 h 432707"/>
                <a:gd name="connsiteX54" fmla="*/ 216353 w 432706"/>
                <a:gd name="connsiteY54"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2706" h="432707">
                  <a:moveTo>
                    <a:pt x="171281" y="120854"/>
                  </a:moveTo>
                  <a:cubicBezTo>
                    <a:pt x="173722" y="120854"/>
                    <a:pt x="175882" y="121793"/>
                    <a:pt x="177760" y="123671"/>
                  </a:cubicBezTo>
                  <a:lnTo>
                    <a:pt x="216354" y="162265"/>
                  </a:lnTo>
                  <a:lnTo>
                    <a:pt x="254949" y="123671"/>
                  </a:lnTo>
                  <a:cubicBezTo>
                    <a:pt x="256827" y="121793"/>
                    <a:pt x="258986" y="120854"/>
                    <a:pt x="261428" y="120854"/>
                  </a:cubicBezTo>
                  <a:cubicBezTo>
                    <a:pt x="263870" y="120854"/>
                    <a:pt x="266029" y="121793"/>
                    <a:pt x="267907" y="123671"/>
                  </a:cubicBezTo>
                  <a:lnTo>
                    <a:pt x="309037" y="164801"/>
                  </a:lnTo>
                  <a:cubicBezTo>
                    <a:pt x="310915" y="166679"/>
                    <a:pt x="311854" y="168838"/>
                    <a:pt x="311854" y="171280"/>
                  </a:cubicBezTo>
                  <a:cubicBezTo>
                    <a:pt x="311854" y="173721"/>
                    <a:pt x="310915" y="175881"/>
                    <a:pt x="309037" y="177759"/>
                  </a:cubicBezTo>
                  <a:lnTo>
                    <a:pt x="270443" y="216353"/>
                  </a:lnTo>
                  <a:lnTo>
                    <a:pt x="309037" y="254948"/>
                  </a:lnTo>
                  <a:cubicBezTo>
                    <a:pt x="310915" y="256826"/>
                    <a:pt x="311854" y="258986"/>
                    <a:pt x="311854" y="261427"/>
                  </a:cubicBezTo>
                  <a:cubicBezTo>
                    <a:pt x="311854" y="263869"/>
                    <a:pt x="310915" y="266028"/>
                    <a:pt x="309037" y="267906"/>
                  </a:cubicBezTo>
                  <a:lnTo>
                    <a:pt x="267907" y="309036"/>
                  </a:lnTo>
                  <a:cubicBezTo>
                    <a:pt x="266029" y="310914"/>
                    <a:pt x="263870" y="311853"/>
                    <a:pt x="261428" y="311853"/>
                  </a:cubicBezTo>
                  <a:cubicBezTo>
                    <a:pt x="258986" y="311853"/>
                    <a:pt x="256827" y="310914"/>
                    <a:pt x="254949" y="309036"/>
                  </a:cubicBezTo>
                  <a:lnTo>
                    <a:pt x="216354" y="270442"/>
                  </a:lnTo>
                  <a:lnTo>
                    <a:pt x="177760" y="309036"/>
                  </a:lnTo>
                  <a:cubicBezTo>
                    <a:pt x="175882" y="310914"/>
                    <a:pt x="173722" y="311853"/>
                    <a:pt x="171281" y="311853"/>
                  </a:cubicBezTo>
                  <a:cubicBezTo>
                    <a:pt x="168839" y="311853"/>
                    <a:pt x="166679" y="310914"/>
                    <a:pt x="164801" y="309036"/>
                  </a:cubicBezTo>
                  <a:lnTo>
                    <a:pt x="123672" y="267906"/>
                  </a:lnTo>
                  <a:cubicBezTo>
                    <a:pt x="121794" y="266028"/>
                    <a:pt x="120855" y="263869"/>
                    <a:pt x="120855" y="261427"/>
                  </a:cubicBezTo>
                  <a:cubicBezTo>
                    <a:pt x="120855" y="258986"/>
                    <a:pt x="121794" y="256826"/>
                    <a:pt x="123672" y="254948"/>
                  </a:cubicBezTo>
                  <a:lnTo>
                    <a:pt x="162266" y="216353"/>
                  </a:lnTo>
                  <a:lnTo>
                    <a:pt x="123672" y="177759"/>
                  </a:lnTo>
                  <a:cubicBezTo>
                    <a:pt x="121794" y="175881"/>
                    <a:pt x="120855" y="173721"/>
                    <a:pt x="120855" y="171280"/>
                  </a:cubicBezTo>
                  <a:cubicBezTo>
                    <a:pt x="120855" y="168838"/>
                    <a:pt x="121794" y="166679"/>
                    <a:pt x="123672" y="164801"/>
                  </a:cubicBezTo>
                  <a:lnTo>
                    <a:pt x="164801" y="123671"/>
                  </a:lnTo>
                  <a:cubicBezTo>
                    <a:pt x="166679" y="121793"/>
                    <a:pt x="168839" y="120854"/>
                    <a:pt x="171281" y="120854"/>
                  </a:cubicBezTo>
                  <a:close/>
                  <a:moveTo>
                    <a:pt x="216353" y="63103"/>
                  </a:moveTo>
                  <a:cubicBezTo>
                    <a:pt x="188558" y="63103"/>
                    <a:pt x="162922" y="69958"/>
                    <a:pt x="139446" y="83668"/>
                  </a:cubicBezTo>
                  <a:cubicBezTo>
                    <a:pt x="115970" y="97378"/>
                    <a:pt x="97378" y="115971"/>
                    <a:pt x="83668" y="139447"/>
                  </a:cubicBezTo>
                  <a:cubicBezTo>
                    <a:pt x="69958" y="162922"/>
                    <a:pt x="63103" y="188558"/>
                    <a:pt x="63103" y="216353"/>
                  </a:cubicBezTo>
                  <a:cubicBezTo>
                    <a:pt x="63103" y="244149"/>
                    <a:pt x="69958" y="269785"/>
                    <a:pt x="83668" y="293260"/>
                  </a:cubicBezTo>
                  <a:cubicBezTo>
                    <a:pt x="97378" y="316736"/>
                    <a:pt x="115970" y="335329"/>
                    <a:pt x="139446" y="349039"/>
                  </a:cubicBezTo>
                  <a:cubicBezTo>
                    <a:pt x="162922" y="362749"/>
                    <a:pt x="188558" y="369604"/>
                    <a:pt x="216353" y="369604"/>
                  </a:cubicBezTo>
                  <a:cubicBezTo>
                    <a:pt x="244149" y="369604"/>
                    <a:pt x="269784" y="362749"/>
                    <a:pt x="293260" y="349039"/>
                  </a:cubicBezTo>
                  <a:cubicBezTo>
                    <a:pt x="316736" y="335329"/>
                    <a:pt x="335329" y="316736"/>
                    <a:pt x="349039" y="293260"/>
                  </a:cubicBezTo>
                  <a:cubicBezTo>
                    <a:pt x="362749" y="269785"/>
                    <a:pt x="369603" y="244149"/>
                    <a:pt x="369603" y="216353"/>
                  </a:cubicBezTo>
                  <a:cubicBezTo>
                    <a:pt x="369603" y="188558"/>
                    <a:pt x="362749" y="162922"/>
                    <a:pt x="349039" y="139447"/>
                  </a:cubicBezTo>
                  <a:cubicBezTo>
                    <a:pt x="335329" y="115971"/>
                    <a:pt x="316736" y="97378"/>
                    <a:pt x="293260" y="83668"/>
                  </a:cubicBezTo>
                  <a:cubicBezTo>
                    <a:pt x="269784" y="69958"/>
                    <a:pt x="244149" y="63103"/>
                    <a:pt x="216353" y="63103"/>
                  </a:cubicBezTo>
                  <a:close/>
                  <a:moveTo>
                    <a:pt x="216353" y="0"/>
                  </a:moveTo>
                  <a:cubicBezTo>
                    <a:pt x="255605" y="0"/>
                    <a:pt x="291805" y="9672"/>
                    <a:pt x="324952" y="29016"/>
                  </a:cubicBezTo>
                  <a:cubicBezTo>
                    <a:pt x="358100" y="48360"/>
                    <a:pt x="384346" y="74606"/>
                    <a:pt x="403690" y="107754"/>
                  </a:cubicBezTo>
                  <a:cubicBezTo>
                    <a:pt x="423034" y="140902"/>
                    <a:pt x="432706" y="177102"/>
                    <a:pt x="432706" y="216353"/>
                  </a:cubicBezTo>
                  <a:cubicBezTo>
                    <a:pt x="432706" y="255605"/>
                    <a:pt x="423034" y="291805"/>
                    <a:pt x="403690" y="324953"/>
                  </a:cubicBezTo>
                  <a:cubicBezTo>
                    <a:pt x="384346" y="358101"/>
                    <a:pt x="358100" y="384347"/>
                    <a:pt x="324952" y="403691"/>
                  </a:cubicBezTo>
                  <a:cubicBezTo>
                    <a:pt x="291805" y="423035"/>
                    <a:pt x="255605" y="432707"/>
                    <a:pt x="216353" y="432707"/>
                  </a:cubicBezTo>
                  <a:cubicBezTo>
                    <a:pt x="177102" y="432707"/>
                    <a:pt x="140902" y="423035"/>
                    <a:pt x="107754" y="403691"/>
                  </a:cubicBezTo>
                  <a:cubicBezTo>
                    <a:pt x="74606" y="384347"/>
                    <a:pt x="48360" y="358101"/>
                    <a:pt x="29016" y="324953"/>
                  </a:cubicBezTo>
                  <a:cubicBezTo>
                    <a:pt x="9672" y="291805"/>
                    <a:pt x="0" y="255605"/>
                    <a:pt x="0" y="216353"/>
                  </a:cubicBezTo>
                  <a:cubicBezTo>
                    <a:pt x="0" y="177102"/>
                    <a:pt x="9672" y="140902"/>
                    <a:pt x="29016" y="107754"/>
                  </a:cubicBezTo>
                  <a:cubicBezTo>
                    <a:pt x="48360" y="74606"/>
                    <a:pt x="74606" y="48360"/>
                    <a:pt x="107754" y="29016"/>
                  </a:cubicBezTo>
                  <a:cubicBezTo>
                    <a:pt x="140902" y="9672"/>
                    <a:pt x="177102" y="0"/>
                    <a:pt x="21635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80" name="Freeform 445">
              <a:extLst>
                <a:ext uri="{FF2B5EF4-FFF2-40B4-BE49-F238E27FC236}">
                  <a16:creationId xmlns:a16="http://schemas.microsoft.com/office/drawing/2014/main" id="{58D246CC-7732-8E2F-0A99-237091376FF5}"/>
                </a:ext>
              </a:extLst>
            </p:cNvPr>
            <p:cNvSpPr/>
            <p:nvPr/>
          </p:nvSpPr>
          <p:spPr>
            <a:xfrm>
              <a:off x="4054794" y="4161802"/>
              <a:ext cx="228300" cy="216243"/>
            </a:xfrm>
            <a:custGeom>
              <a:avLst/>
              <a:gdLst>
                <a:gd name="connsiteX0" fmla="*/ 288472 w 432708"/>
                <a:gd name="connsiteY0" fmla="*/ 133531 h 432707"/>
                <a:gd name="connsiteX1" fmla="*/ 301149 w 432708"/>
                <a:gd name="connsiteY1" fmla="*/ 138883 h 432707"/>
                <a:gd name="connsiteX2" fmla="*/ 329883 w 432708"/>
                <a:gd name="connsiteY2" fmla="*/ 167618 h 432707"/>
                <a:gd name="connsiteX3" fmla="*/ 335236 w 432708"/>
                <a:gd name="connsiteY3" fmla="*/ 180295 h 432707"/>
                <a:gd name="connsiteX4" fmla="*/ 329883 w 432708"/>
                <a:gd name="connsiteY4" fmla="*/ 192971 h 432707"/>
                <a:gd name="connsiteX5" fmla="*/ 211002 w 432708"/>
                <a:gd name="connsiteY5" fmla="*/ 311853 h 432707"/>
                <a:gd name="connsiteX6" fmla="*/ 198325 w 432708"/>
                <a:gd name="connsiteY6" fmla="*/ 317206 h 432707"/>
                <a:gd name="connsiteX7" fmla="*/ 185648 w 432708"/>
                <a:gd name="connsiteY7" fmla="*/ 311853 h 432707"/>
                <a:gd name="connsiteX8" fmla="*/ 102824 w 432708"/>
                <a:gd name="connsiteY8" fmla="*/ 229030 h 432707"/>
                <a:gd name="connsiteX9" fmla="*/ 97472 w 432708"/>
                <a:gd name="connsiteY9" fmla="*/ 216353 h 432707"/>
                <a:gd name="connsiteX10" fmla="*/ 102824 w 432708"/>
                <a:gd name="connsiteY10" fmla="*/ 203677 h 432707"/>
                <a:gd name="connsiteX11" fmla="*/ 131559 w 432708"/>
                <a:gd name="connsiteY11" fmla="*/ 174942 h 432707"/>
                <a:gd name="connsiteX12" fmla="*/ 144236 w 432708"/>
                <a:gd name="connsiteY12" fmla="*/ 169589 h 432707"/>
                <a:gd name="connsiteX13" fmla="*/ 156913 w 432708"/>
                <a:gd name="connsiteY13" fmla="*/ 174942 h 432707"/>
                <a:gd name="connsiteX14" fmla="*/ 198325 w 432708"/>
                <a:gd name="connsiteY14" fmla="*/ 216353 h 432707"/>
                <a:gd name="connsiteX15" fmla="*/ 275795 w 432708"/>
                <a:gd name="connsiteY15" fmla="*/ 138883 h 432707"/>
                <a:gd name="connsiteX16" fmla="*/ 288472 w 432708"/>
                <a:gd name="connsiteY16" fmla="*/ 133531 h 432707"/>
                <a:gd name="connsiteX17" fmla="*/ 216354 w 432708"/>
                <a:gd name="connsiteY17" fmla="*/ 63103 h 432707"/>
                <a:gd name="connsiteX18" fmla="*/ 139447 w 432708"/>
                <a:gd name="connsiteY18" fmla="*/ 83668 h 432707"/>
                <a:gd name="connsiteX19" fmla="*/ 83668 w 432708"/>
                <a:gd name="connsiteY19" fmla="*/ 139447 h 432707"/>
                <a:gd name="connsiteX20" fmla="*/ 63104 w 432708"/>
                <a:gd name="connsiteY20" fmla="*/ 216353 h 432707"/>
                <a:gd name="connsiteX21" fmla="*/ 83668 w 432708"/>
                <a:gd name="connsiteY21" fmla="*/ 293260 h 432707"/>
                <a:gd name="connsiteX22" fmla="*/ 139447 w 432708"/>
                <a:gd name="connsiteY22" fmla="*/ 349039 h 432707"/>
                <a:gd name="connsiteX23" fmla="*/ 216354 w 432708"/>
                <a:gd name="connsiteY23" fmla="*/ 369604 h 432707"/>
                <a:gd name="connsiteX24" fmla="*/ 293261 w 432708"/>
                <a:gd name="connsiteY24" fmla="*/ 349039 h 432707"/>
                <a:gd name="connsiteX25" fmla="*/ 349039 w 432708"/>
                <a:gd name="connsiteY25" fmla="*/ 293260 h 432707"/>
                <a:gd name="connsiteX26" fmla="*/ 369604 w 432708"/>
                <a:gd name="connsiteY26" fmla="*/ 216353 h 432707"/>
                <a:gd name="connsiteX27" fmla="*/ 349039 w 432708"/>
                <a:gd name="connsiteY27" fmla="*/ 139447 h 432707"/>
                <a:gd name="connsiteX28" fmla="*/ 293261 w 432708"/>
                <a:gd name="connsiteY28" fmla="*/ 83668 h 432707"/>
                <a:gd name="connsiteX29" fmla="*/ 216354 w 432708"/>
                <a:gd name="connsiteY29" fmla="*/ 63103 h 432707"/>
                <a:gd name="connsiteX30" fmla="*/ 216354 w 432708"/>
                <a:gd name="connsiteY30" fmla="*/ 0 h 432707"/>
                <a:gd name="connsiteX31" fmla="*/ 324953 w 432708"/>
                <a:gd name="connsiteY31" fmla="*/ 29016 h 432707"/>
                <a:gd name="connsiteX32" fmla="*/ 403692 w 432708"/>
                <a:gd name="connsiteY32" fmla="*/ 107754 h 432707"/>
                <a:gd name="connsiteX33" fmla="*/ 432708 w 432708"/>
                <a:gd name="connsiteY33" fmla="*/ 216353 h 432707"/>
                <a:gd name="connsiteX34" fmla="*/ 403692 w 432708"/>
                <a:gd name="connsiteY34" fmla="*/ 324953 h 432707"/>
                <a:gd name="connsiteX35" fmla="*/ 324953 w 432708"/>
                <a:gd name="connsiteY35" fmla="*/ 403691 h 432707"/>
                <a:gd name="connsiteX36" fmla="*/ 216354 w 432708"/>
                <a:gd name="connsiteY36" fmla="*/ 432707 h 432707"/>
                <a:gd name="connsiteX37" fmla="*/ 107755 w 432708"/>
                <a:gd name="connsiteY37" fmla="*/ 403691 h 432707"/>
                <a:gd name="connsiteX38" fmla="*/ 29017 w 432708"/>
                <a:gd name="connsiteY38" fmla="*/ 324953 h 432707"/>
                <a:gd name="connsiteX39" fmla="*/ 0 w 432708"/>
                <a:gd name="connsiteY39" fmla="*/ 216353 h 432707"/>
                <a:gd name="connsiteX40" fmla="*/ 29017 w 432708"/>
                <a:gd name="connsiteY40" fmla="*/ 107754 h 432707"/>
                <a:gd name="connsiteX41" fmla="*/ 107755 w 432708"/>
                <a:gd name="connsiteY41" fmla="*/ 29016 h 432707"/>
                <a:gd name="connsiteX42" fmla="*/ 216354 w 432708"/>
                <a:gd name="connsiteY42"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32708" h="432707">
                  <a:moveTo>
                    <a:pt x="288472" y="133531"/>
                  </a:moveTo>
                  <a:cubicBezTo>
                    <a:pt x="293355" y="133531"/>
                    <a:pt x="297580" y="135315"/>
                    <a:pt x="301149" y="138883"/>
                  </a:cubicBezTo>
                  <a:lnTo>
                    <a:pt x="329883" y="167618"/>
                  </a:lnTo>
                  <a:cubicBezTo>
                    <a:pt x="333451" y="171186"/>
                    <a:pt x="335236" y="175412"/>
                    <a:pt x="335236" y="180295"/>
                  </a:cubicBezTo>
                  <a:cubicBezTo>
                    <a:pt x="335236" y="185177"/>
                    <a:pt x="333451" y="189403"/>
                    <a:pt x="329883" y="192971"/>
                  </a:cubicBezTo>
                  <a:lnTo>
                    <a:pt x="211002" y="311853"/>
                  </a:lnTo>
                  <a:cubicBezTo>
                    <a:pt x="207433" y="315422"/>
                    <a:pt x="203207" y="317206"/>
                    <a:pt x="198325" y="317206"/>
                  </a:cubicBezTo>
                  <a:cubicBezTo>
                    <a:pt x="193441" y="317206"/>
                    <a:pt x="189216" y="315422"/>
                    <a:pt x="185648" y="311853"/>
                  </a:cubicBezTo>
                  <a:lnTo>
                    <a:pt x="102824" y="229030"/>
                  </a:lnTo>
                  <a:cubicBezTo>
                    <a:pt x="99256" y="225462"/>
                    <a:pt x="97472" y="221236"/>
                    <a:pt x="97472" y="216353"/>
                  </a:cubicBezTo>
                  <a:cubicBezTo>
                    <a:pt x="97472" y="211471"/>
                    <a:pt x="99256" y="207245"/>
                    <a:pt x="102824" y="203677"/>
                  </a:cubicBezTo>
                  <a:lnTo>
                    <a:pt x="131559" y="174942"/>
                  </a:lnTo>
                  <a:cubicBezTo>
                    <a:pt x="135128" y="171374"/>
                    <a:pt x="139353" y="169589"/>
                    <a:pt x="144236" y="169589"/>
                  </a:cubicBezTo>
                  <a:cubicBezTo>
                    <a:pt x="149119" y="169589"/>
                    <a:pt x="153344" y="171374"/>
                    <a:pt x="156913" y="174942"/>
                  </a:cubicBezTo>
                  <a:lnTo>
                    <a:pt x="198325" y="216353"/>
                  </a:lnTo>
                  <a:lnTo>
                    <a:pt x="275795" y="138883"/>
                  </a:lnTo>
                  <a:cubicBezTo>
                    <a:pt x="279363" y="135315"/>
                    <a:pt x="283589" y="133531"/>
                    <a:pt x="288472" y="133531"/>
                  </a:cubicBezTo>
                  <a:close/>
                  <a:moveTo>
                    <a:pt x="216354" y="63103"/>
                  </a:moveTo>
                  <a:cubicBezTo>
                    <a:pt x="188558" y="63103"/>
                    <a:pt x="162923" y="69958"/>
                    <a:pt x="139447" y="83668"/>
                  </a:cubicBezTo>
                  <a:cubicBezTo>
                    <a:pt x="115971" y="97378"/>
                    <a:pt x="97378" y="115971"/>
                    <a:pt x="83668" y="139447"/>
                  </a:cubicBezTo>
                  <a:cubicBezTo>
                    <a:pt x="69958" y="162922"/>
                    <a:pt x="63104" y="188558"/>
                    <a:pt x="63104" y="216353"/>
                  </a:cubicBezTo>
                  <a:cubicBezTo>
                    <a:pt x="63104" y="244149"/>
                    <a:pt x="69958" y="269785"/>
                    <a:pt x="83668" y="293260"/>
                  </a:cubicBezTo>
                  <a:cubicBezTo>
                    <a:pt x="97378" y="316736"/>
                    <a:pt x="115971" y="335329"/>
                    <a:pt x="139447" y="349039"/>
                  </a:cubicBezTo>
                  <a:cubicBezTo>
                    <a:pt x="162923" y="362749"/>
                    <a:pt x="188558" y="369604"/>
                    <a:pt x="216354" y="369604"/>
                  </a:cubicBezTo>
                  <a:cubicBezTo>
                    <a:pt x="244149" y="369604"/>
                    <a:pt x="269785" y="362749"/>
                    <a:pt x="293261" y="349039"/>
                  </a:cubicBezTo>
                  <a:cubicBezTo>
                    <a:pt x="316737" y="335329"/>
                    <a:pt x="335329" y="316736"/>
                    <a:pt x="349039" y="293260"/>
                  </a:cubicBezTo>
                  <a:cubicBezTo>
                    <a:pt x="362749" y="269785"/>
                    <a:pt x="369604" y="244149"/>
                    <a:pt x="369604" y="216353"/>
                  </a:cubicBezTo>
                  <a:cubicBezTo>
                    <a:pt x="369604" y="188558"/>
                    <a:pt x="362749" y="162922"/>
                    <a:pt x="349039" y="139447"/>
                  </a:cubicBezTo>
                  <a:cubicBezTo>
                    <a:pt x="335329" y="115971"/>
                    <a:pt x="316737" y="97378"/>
                    <a:pt x="293261" y="83668"/>
                  </a:cubicBezTo>
                  <a:cubicBezTo>
                    <a:pt x="269785" y="69958"/>
                    <a:pt x="244149" y="63103"/>
                    <a:pt x="216354" y="63103"/>
                  </a:cubicBezTo>
                  <a:close/>
                  <a:moveTo>
                    <a:pt x="216354" y="0"/>
                  </a:moveTo>
                  <a:cubicBezTo>
                    <a:pt x="255605" y="0"/>
                    <a:pt x="291805" y="9672"/>
                    <a:pt x="324953" y="29016"/>
                  </a:cubicBezTo>
                  <a:cubicBezTo>
                    <a:pt x="358101" y="48360"/>
                    <a:pt x="384347" y="74606"/>
                    <a:pt x="403692" y="107754"/>
                  </a:cubicBezTo>
                  <a:cubicBezTo>
                    <a:pt x="423036" y="140902"/>
                    <a:pt x="432708" y="177102"/>
                    <a:pt x="432708" y="216353"/>
                  </a:cubicBezTo>
                  <a:cubicBezTo>
                    <a:pt x="432708" y="255605"/>
                    <a:pt x="423036" y="291805"/>
                    <a:pt x="403692" y="324953"/>
                  </a:cubicBezTo>
                  <a:cubicBezTo>
                    <a:pt x="384347" y="358101"/>
                    <a:pt x="358101" y="384347"/>
                    <a:pt x="324953" y="403691"/>
                  </a:cubicBezTo>
                  <a:cubicBezTo>
                    <a:pt x="291805" y="423035"/>
                    <a:pt x="255605" y="432707"/>
                    <a:pt x="216354" y="432707"/>
                  </a:cubicBezTo>
                  <a:cubicBezTo>
                    <a:pt x="177102" y="432707"/>
                    <a:pt x="140902" y="423035"/>
                    <a:pt x="107755" y="403691"/>
                  </a:cubicBezTo>
                  <a:cubicBezTo>
                    <a:pt x="74606" y="384347"/>
                    <a:pt x="48361" y="358101"/>
                    <a:pt x="29017" y="324953"/>
                  </a:cubicBezTo>
                  <a:cubicBezTo>
                    <a:pt x="9673" y="291805"/>
                    <a:pt x="0" y="255605"/>
                    <a:pt x="0" y="216353"/>
                  </a:cubicBezTo>
                  <a:cubicBezTo>
                    <a:pt x="0" y="177102"/>
                    <a:pt x="9673" y="140902"/>
                    <a:pt x="29017" y="107754"/>
                  </a:cubicBezTo>
                  <a:cubicBezTo>
                    <a:pt x="48361" y="74606"/>
                    <a:pt x="74606" y="48360"/>
                    <a:pt x="107755" y="29016"/>
                  </a:cubicBezTo>
                  <a:cubicBezTo>
                    <a:pt x="140902" y="9672"/>
                    <a:pt x="177102" y="0"/>
                    <a:pt x="216354"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101" name="Freeform 292">
              <a:extLst>
                <a:ext uri="{FF2B5EF4-FFF2-40B4-BE49-F238E27FC236}">
                  <a16:creationId xmlns:a16="http://schemas.microsoft.com/office/drawing/2014/main" id="{B4F76B42-F316-6155-9960-02F6984CD095}"/>
                </a:ext>
              </a:extLst>
            </p:cNvPr>
            <p:cNvSpPr/>
            <p:nvPr/>
          </p:nvSpPr>
          <p:spPr>
            <a:xfrm>
              <a:off x="4091831" y="3797434"/>
              <a:ext cx="394482" cy="292378"/>
            </a:xfrm>
            <a:custGeom>
              <a:avLst/>
              <a:gdLst/>
              <a:ahLst/>
              <a:cxnLst/>
              <a:rect l="l" t="t" r="r" b="b"/>
              <a:pathLst>
                <a:path w="504824" h="396648">
                  <a:moveTo>
                    <a:pt x="45073" y="0"/>
                  </a:moveTo>
                  <a:lnTo>
                    <a:pt x="459750" y="0"/>
                  </a:lnTo>
                  <a:cubicBezTo>
                    <a:pt x="472145" y="0"/>
                    <a:pt x="482757" y="4413"/>
                    <a:pt x="491583" y="13241"/>
                  </a:cubicBezTo>
                  <a:cubicBezTo>
                    <a:pt x="500410" y="22067"/>
                    <a:pt x="504824" y="32678"/>
                    <a:pt x="504824" y="45074"/>
                  </a:cubicBezTo>
                  <a:lnTo>
                    <a:pt x="504824" y="351574"/>
                  </a:lnTo>
                  <a:cubicBezTo>
                    <a:pt x="504824" y="363970"/>
                    <a:pt x="500410" y="374581"/>
                    <a:pt x="491583" y="383408"/>
                  </a:cubicBezTo>
                  <a:cubicBezTo>
                    <a:pt x="482757" y="392235"/>
                    <a:pt x="472145" y="396648"/>
                    <a:pt x="459750" y="396648"/>
                  </a:cubicBezTo>
                  <a:lnTo>
                    <a:pt x="45073" y="396648"/>
                  </a:lnTo>
                  <a:cubicBezTo>
                    <a:pt x="32677" y="396648"/>
                    <a:pt x="22066" y="392235"/>
                    <a:pt x="13240" y="383408"/>
                  </a:cubicBezTo>
                  <a:cubicBezTo>
                    <a:pt x="4412" y="374581"/>
                    <a:pt x="0" y="363970"/>
                    <a:pt x="0" y="351574"/>
                  </a:cubicBezTo>
                  <a:lnTo>
                    <a:pt x="0" y="45074"/>
                  </a:lnTo>
                  <a:cubicBezTo>
                    <a:pt x="0" y="32678"/>
                    <a:pt x="4412" y="22067"/>
                    <a:pt x="13240" y="13241"/>
                  </a:cubicBezTo>
                  <a:cubicBezTo>
                    <a:pt x="22066" y="4413"/>
                    <a:pt x="32677" y="0"/>
                    <a:pt x="45073" y="0"/>
                  </a:cubicBezTo>
                  <a:close/>
                  <a:moveTo>
                    <a:pt x="45073" y="36059"/>
                  </a:moveTo>
                  <a:cubicBezTo>
                    <a:pt x="42631" y="36059"/>
                    <a:pt x="40518" y="36951"/>
                    <a:pt x="38734" y="38735"/>
                  </a:cubicBezTo>
                  <a:cubicBezTo>
                    <a:pt x="36951" y="40519"/>
                    <a:pt x="36058" y="42632"/>
                    <a:pt x="36058" y="45074"/>
                  </a:cubicBezTo>
                  <a:cubicBezTo>
                    <a:pt x="36058" y="76625"/>
                    <a:pt x="49861" y="103294"/>
                    <a:pt x="77469" y="125079"/>
                  </a:cubicBezTo>
                  <a:cubicBezTo>
                    <a:pt x="113716" y="153626"/>
                    <a:pt x="151371" y="183393"/>
                    <a:pt x="190435" y="214381"/>
                  </a:cubicBezTo>
                  <a:cubicBezTo>
                    <a:pt x="191562" y="215321"/>
                    <a:pt x="194849" y="218091"/>
                    <a:pt x="200295" y="222692"/>
                  </a:cubicBezTo>
                  <a:cubicBezTo>
                    <a:pt x="205742" y="227293"/>
                    <a:pt x="210061" y="230815"/>
                    <a:pt x="213254" y="233256"/>
                  </a:cubicBezTo>
                  <a:cubicBezTo>
                    <a:pt x="216447" y="235697"/>
                    <a:pt x="220625" y="238656"/>
                    <a:pt x="225790" y="242130"/>
                  </a:cubicBezTo>
                  <a:cubicBezTo>
                    <a:pt x="230955" y="245604"/>
                    <a:pt x="235697" y="248187"/>
                    <a:pt x="240016" y="249877"/>
                  </a:cubicBezTo>
                  <a:cubicBezTo>
                    <a:pt x="244336" y="251567"/>
                    <a:pt x="248373" y="252412"/>
                    <a:pt x="252129" y="252412"/>
                  </a:cubicBezTo>
                  <a:lnTo>
                    <a:pt x="252411" y="252412"/>
                  </a:lnTo>
                  <a:lnTo>
                    <a:pt x="252693" y="252412"/>
                  </a:lnTo>
                  <a:cubicBezTo>
                    <a:pt x="256449" y="252412"/>
                    <a:pt x="260487" y="251567"/>
                    <a:pt x="264807" y="249877"/>
                  </a:cubicBezTo>
                  <a:cubicBezTo>
                    <a:pt x="269127" y="248187"/>
                    <a:pt x="273868" y="245604"/>
                    <a:pt x="279033" y="242130"/>
                  </a:cubicBezTo>
                  <a:cubicBezTo>
                    <a:pt x="284197" y="238656"/>
                    <a:pt x="288376" y="235697"/>
                    <a:pt x="291569" y="233256"/>
                  </a:cubicBezTo>
                  <a:cubicBezTo>
                    <a:pt x="294762" y="230815"/>
                    <a:pt x="299081" y="227293"/>
                    <a:pt x="304528" y="222692"/>
                  </a:cubicBezTo>
                  <a:cubicBezTo>
                    <a:pt x="309975" y="218091"/>
                    <a:pt x="313261" y="215321"/>
                    <a:pt x="314388" y="214381"/>
                  </a:cubicBezTo>
                  <a:cubicBezTo>
                    <a:pt x="353451" y="183393"/>
                    <a:pt x="391107" y="153626"/>
                    <a:pt x="427353" y="125079"/>
                  </a:cubicBezTo>
                  <a:cubicBezTo>
                    <a:pt x="437495" y="117004"/>
                    <a:pt x="446932" y="106158"/>
                    <a:pt x="455666" y="92542"/>
                  </a:cubicBezTo>
                  <a:cubicBezTo>
                    <a:pt x="464398" y="78926"/>
                    <a:pt x="468766" y="66577"/>
                    <a:pt x="468766" y="55497"/>
                  </a:cubicBezTo>
                  <a:cubicBezTo>
                    <a:pt x="468766" y="55121"/>
                    <a:pt x="468766" y="54088"/>
                    <a:pt x="468766" y="52398"/>
                  </a:cubicBezTo>
                  <a:cubicBezTo>
                    <a:pt x="468766" y="50708"/>
                    <a:pt x="468766" y="49440"/>
                    <a:pt x="468766" y="48595"/>
                  </a:cubicBezTo>
                  <a:cubicBezTo>
                    <a:pt x="468766" y="47750"/>
                    <a:pt x="468718" y="46529"/>
                    <a:pt x="468624" y="44933"/>
                  </a:cubicBezTo>
                  <a:cubicBezTo>
                    <a:pt x="468530" y="43336"/>
                    <a:pt x="468248" y="42162"/>
                    <a:pt x="467779" y="41411"/>
                  </a:cubicBezTo>
                  <a:cubicBezTo>
                    <a:pt x="467309" y="40660"/>
                    <a:pt x="466793" y="39815"/>
                    <a:pt x="466230" y="38876"/>
                  </a:cubicBezTo>
                  <a:cubicBezTo>
                    <a:pt x="465666" y="37937"/>
                    <a:pt x="464821" y="37232"/>
                    <a:pt x="463694" y="36763"/>
                  </a:cubicBezTo>
                  <a:cubicBezTo>
                    <a:pt x="462567" y="36293"/>
                    <a:pt x="461252" y="36059"/>
                    <a:pt x="459750" y="36059"/>
                  </a:cubicBezTo>
                  <a:lnTo>
                    <a:pt x="45073" y="36059"/>
                  </a:lnTo>
                  <a:close/>
                  <a:moveTo>
                    <a:pt x="36058" y="135221"/>
                  </a:moveTo>
                  <a:lnTo>
                    <a:pt x="36058" y="351574"/>
                  </a:lnTo>
                  <a:cubicBezTo>
                    <a:pt x="36058" y="354016"/>
                    <a:pt x="36951" y="356129"/>
                    <a:pt x="38734" y="357913"/>
                  </a:cubicBezTo>
                  <a:cubicBezTo>
                    <a:pt x="40518" y="359697"/>
                    <a:pt x="42631" y="360589"/>
                    <a:pt x="45073" y="360589"/>
                  </a:cubicBezTo>
                  <a:lnTo>
                    <a:pt x="459750" y="360589"/>
                  </a:lnTo>
                  <a:cubicBezTo>
                    <a:pt x="462192" y="360589"/>
                    <a:pt x="464304" y="359697"/>
                    <a:pt x="466088" y="357913"/>
                  </a:cubicBezTo>
                  <a:cubicBezTo>
                    <a:pt x="467873" y="356129"/>
                    <a:pt x="468766" y="354016"/>
                    <a:pt x="468766" y="351574"/>
                  </a:cubicBezTo>
                  <a:lnTo>
                    <a:pt x="468766" y="135221"/>
                  </a:lnTo>
                  <a:cubicBezTo>
                    <a:pt x="462755" y="141982"/>
                    <a:pt x="456276" y="148180"/>
                    <a:pt x="449327" y="153814"/>
                  </a:cubicBezTo>
                  <a:cubicBezTo>
                    <a:pt x="398994" y="192502"/>
                    <a:pt x="358992" y="224241"/>
                    <a:pt x="329318" y="249032"/>
                  </a:cubicBezTo>
                  <a:cubicBezTo>
                    <a:pt x="319740" y="257108"/>
                    <a:pt x="311946" y="263399"/>
                    <a:pt x="305936" y="267906"/>
                  </a:cubicBezTo>
                  <a:cubicBezTo>
                    <a:pt x="299927" y="272414"/>
                    <a:pt x="291804" y="276968"/>
                    <a:pt x="281568" y="281569"/>
                  </a:cubicBezTo>
                  <a:cubicBezTo>
                    <a:pt x="271333" y="286171"/>
                    <a:pt x="261708" y="288471"/>
                    <a:pt x="252693" y="288471"/>
                  </a:cubicBezTo>
                  <a:lnTo>
                    <a:pt x="252411" y="288471"/>
                  </a:lnTo>
                  <a:lnTo>
                    <a:pt x="252129" y="288471"/>
                  </a:lnTo>
                  <a:cubicBezTo>
                    <a:pt x="243115" y="288471"/>
                    <a:pt x="233490" y="286171"/>
                    <a:pt x="223254" y="281569"/>
                  </a:cubicBezTo>
                  <a:cubicBezTo>
                    <a:pt x="213019" y="276968"/>
                    <a:pt x="204896" y="272414"/>
                    <a:pt x="198887" y="267906"/>
                  </a:cubicBezTo>
                  <a:cubicBezTo>
                    <a:pt x="192876" y="263399"/>
                    <a:pt x="185082" y="257108"/>
                    <a:pt x="175504" y="249032"/>
                  </a:cubicBezTo>
                  <a:cubicBezTo>
                    <a:pt x="145831" y="224241"/>
                    <a:pt x="105828" y="192502"/>
                    <a:pt x="55495" y="153814"/>
                  </a:cubicBezTo>
                  <a:cubicBezTo>
                    <a:pt x="48548" y="148180"/>
                    <a:pt x="42068" y="141982"/>
                    <a:pt x="36058" y="13522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grpSp>
      <p:sp>
        <p:nvSpPr>
          <p:cNvPr id="105" name="Freeform 321">
            <a:extLst>
              <a:ext uri="{FF2B5EF4-FFF2-40B4-BE49-F238E27FC236}">
                <a16:creationId xmlns:a16="http://schemas.microsoft.com/office/drawing/2014/main" id="{B4A47D04-C24B-6E3E-3499-2177042C2F8B}"/>
              </a:ext>
            </a:extLst>
          </p:cNvPr>
          <p:cNvSpPr/>
          <p:nvPr/>
        </p:nvSpPr>
        <p:spPr>
          <a:xfrm>
            <a:off x="9692724" y="2588767"/>
            <a:ext cx="504825" cy="396445"/>
          </a:xfrm>
          <a:custGeom>
            <a:avLst/>
            <a:gdLst>
              <a:gd name="connsiteX0" fmla="*/ 153249 w 504825"/>
              <a:gd name="connsiteY0" fmla="*/ 288471 h 396648"/>
              <a:gd name="connsiteX1" fmla="*/ 423692 w 504825"/>
              <a:gd name="connsiteY1" fmla="*/ 288471 h 396648"/>
              <a:gd name="connsiteX2" fmla="*/ 430029 w 504825"/>
              <a:gd name="connsiteY2" fmla="*/ 291148 h 396648"/>
              <a:gd name="connsiteX3" fmla="*/ 432706 w 504825"/>
              <a:gd name="connsiteY3" fmla="*/ 297486 h 396648"/>
              <a:gd name="connsiteX4" fmla="*/ 432706 w 504825"/>
              <a:gd name="connsiteY4" fmla="*/ 315516 h 396648"/>
              <a:gd name="connsiteX5" fmla="*/ 430029 w 504825"/>
              <a:gd name="connsiteY5" fmla="*/ 321854 h 396648"/>
              <a:gd name="connsiteX6" fmla="*/ 423692 w 504825"/>
              <a:gd name="connsiteY6" fmla="*/ 324530 h 396648"/>
              <a:gd name="connsiteX7" fmla="*/ 153249 w 504825"/>
              <a:gd name="connsiteY7" fmla="*/ 324530 h 396648"/>
              <a:gd name="connsiteX8" fmla="*/ 146911 w 504825"/>
              <a:gd name="connsiteY8" fmla="*/ 321854 h 396648"/>
              <a:gd name="connsiteX9" fmla="*/ 144234 w 504825"/>
              <a:gd name="connsiteY9" fmla="*/ 315516 h 396648"/>
              <a:gd name="connsiteX10" fmla="*/ 144234 w 504825"/>
              <a:gd name="connsiteY10" fmla="*/ 297486 h 396648"/>
              <a:gd name="connsiteX11" fmla="*/ 146911 w 504825"/>
              <a:gd name="connsiteY11" fmla="*/ 291148 h 396648"/>
              <a:gd name="connsiteX12" fmla="*/ 153249 w 504825"/>
              <a:gd name="connsiteY12" fmla="*/ 288471 h 396648"/>
              <a:gd name="connsiteX13" fmla="*/ 81132 w 504825"/>
              <a:gd name="connsiteY13" fmla="*/ 288471 h 396648"/>
              <a:gd name="connsiteX14" fmla="*/ 99162 w 504825"/>
              <a:gd name="connsiteY14" fmla="*/ 288471 h 396648"/>
              <a:gd name="connsiteX15" fmla="*/ 105500 w 504825"/>
              <a:gd name="connsiteY15" fmla="*/ 291148 h 396648"/>
              <a:gd name="connsiteX16" fmla="*/ 108176 w 504825"/>
              <a:gd name="connsiteY16" fmla="*/ 297486 h 396648"/>
              <a:gd name="connsiteX17" fmla="*/ 108176 w 504825"/>
              <a:gd name="connsiteY17" fmla="*/ 315516 h 396648"/>
              <a:gd name="connsiteX18" fmla="*/ 105500 w 504825"/>
              <a:gd name="connsiteY18" fmla="*/ 321854 h 396648"/>
              <a:gd name="connsiteX19" fmla="*/ 99162 w 504825"/>
              <a:gd name="connsiteY19" fmla="*/ 324530 h 396648"/>
              <a:gd name="connsiteX20" fmla="*/ 81132 w 504825"/>
              <a:gd name="connsiteY20" fmla="*/ 324530 h 396648"/>
              <a:gd name="connsiteX21" fmla="*/ 74793 w 504825"/>
              <a:gd name="connsiteY21" fmla="*/ 321854 h 396648"/>
              <a:gd name="connsiteX22" fmla="*/ 72117 w 504825"/>
              <a:gd name="connsiteY22" fmla="*/ 315516 h 396648"/>
              <a:gd name="connsiteX23" fmla="*/ 72117 w 504825"/>
              <a:gd name="connsiteY23" fmla="*/ 297486 h 396648"/>
              <a:gd name="connsiteX24" fmla="*/ 74793 w 504825"/>
              <a:gd name="connsiteY24" fmla="*/ 291148 h 396648"/>
              <a:gd name="connsiteX25" fmla="*/ 81132 w 504825"/>
              <a:gd name="connsiteY25" fmla="*/ 288471 h 396648"/>
              <a:gd name="connsiteX26" fmla="*/ 153249 w 504825"/>
              <a:gd name="connsiteY26" fmla="*/ 216354 h 396648"/>
              <a:gd name="connsiteX27" fmla="*/ 423692 w 504825"/>
              <a:gd name="connsiteY27" fmla="*/ 216354 h 396648"/>
              <a:gd name="connsiteX28" fmla="*/ 430029 w 504825"/>
              <a:gd name="connsiteY28" fmla="*/ 219030 h 396648"/>
              <a:gd name="connsiteX29" fmla="*/ 432706 w 504825"/>
              <a:gd name="connsiteY29" fmla="*/ 225368 h 396648"/>
              <a:gd name="connsiteX30" fmla="*/ 432706 w 504825"/>
              <a:gd name="connsiteY30" fmla="*/ 243398 h 396648"/>
              <a:gd name="connsiteX31" fmla="*/ 430029 w 504825"/>
              <a:gd name="connsiteY31" fmla="*/ 249736 h 396648"/>
              <a:gd name="connsiteX32" fmla="*/ 423692 w 504825"/>
              <a:gd name="connsiteY32" fmla="*/ 252412 h 396648"/>
              <a:gd name="connsiteX33" fmla="*/ 153249 w 504825"/>
              <a:gd name="connsiteY33" fmla="*/ 252412 h 396648"/>
              <a:gd name="connsiteX34" fmla="*/ 146911 w 504825"/>
              <a:gd name="connsiteY34" fmla="*/ 249736 h 396648"/>
              <a:gd name="connsiteX35" fmla="*/ 144234 w 504825"/>
              <a:gd name="connsiteY35" fmla="*/ 243398 h 396648"/>
              <a:gd name="connsiteX36" fmla="*/ 144234 w 504825"/>
              <a:gd name="connsiteY36" fmla="*/ 225368 h 396648"/>
              <a:gd name="connsiteX37" fmla="*/ 146911 w 504825"/>
              <a:gd name="connsiteY37" fmla="*/ 219030 h 396648"/>
              <a:gd name="connsiteX38" fmla="*/ 153249 w 504825"/>
              <a:gd name="connsiteY38" fmla="*/ 216354 h 396648"/>
              <a:gd name="connsiteX39" fmla="*/ 81132 w 504825"/>
              <a:gd name="connsiteY39" fmla="*/ 216354 h 396648"/>
              <a:gd name="connsiteX40" fmla="*/ 99162 w 504825"/>
              <a:gd name="connsiteY40" fmla="*/ 216354 h 396648"/>
              <a:gd name="connsiteX41" fmla="*/ 105500 w 504825"/>
              <a:gd name="connsiteY41" fmla="*/ 219030 h 396648"/>
              <a:gd name="connsiteX42" fmla="*/ 108176 w 504825"/>
              <a:gd name="connsiteY42" fmla="*/ 225368 h 396648"/>
              <a:gd name="connsiteX43" fmla="*/ 108176 w 504825"/>
              <a:gd name="connsiteY43" fmla="*/ 243398 h 396648"/>
              <a:gd name="connsiteX44" fmla="*/ 105500 w 504825"/>
              <a:gd name="connsiteY44" fmla="*/ 249736 h 396648"/>
              <a:gd name="connsiteX45" fmla="*/ 99162 w 504825"/>
              <a:gd name="connsiteY45" fmla="*/ 252412 h 396648"/>
              <a:gd name="connsiteX46" fmla="*/ 81132 w 504825"/>
              <a:gd name="connsiteY46" fmla="*/ 252412 h 396648"/>
              <a:gd name="connsiteX47" fmla="*/ 74793 w 504825"/>
              <a:gd name="connsiteY47" fmla="*/ 249736 h 396648"/>
              <a:gd name="connsiteX48" fmla="*/ 72117 w 504825"/>
              <a:gd name="connsiteY48" fmla="*/ 243398 h 396648"/>
              <a:gd name="connsiteX49" fmla="*/ 72117 w 504825"/>
              <a:gd name="connsiteY49" fmla="*/ 225368 h 396648"/>
              <a:gd name="connsiteX50" fmla="*/ 74793 w 504825"/>
              <a:gd name="connsiteY50" fmla="*/ 219030 h 396648"/>
              <a:gd name="connsiteX51" fmla="*/ 81132 w 504825"/>
              <a:gd name="connsiteY51" fmla="*/ 216354 h 396648"/>
              <a:gd name="connsiteX52" fmla="*/ 153249 w 504825"/>
              <a:gd name="connsiteY52" fmla="*/ 144236 h 396648"/>
              <a:gd name="connsiteX53" fmla="*/ 423692 w 504825"/>
              <a:gd name="connsiteY53" fmla="*/ 144236 h 396648"/>
              <a:gd name="connsiteX54" fmla="*/ 430029 w 504825"/>
              <a:gd name="connsiteY54" fmla="*/ 146912 h 396648"/>
              <a:gd name="connsiteX55" fmla="*/ 432706 w 504825"/>
              <a:gd name="connsiteY55" fmla="*/ 153250 h 396648"/>
              <a:gd name="connsiteX56" fmla="*/ 432706 w 504825"/>
              <a:gd name="connsiteY56" fmla="*/ 171280 h 396648"/>
              <a:gd name="connsiteX57" fmla="*/ 430029 w 504825"/>
              <a:gd name="connsiteY57" fmla="*/ 177618 h 396648"/>
              <a:gd name="connsiteX58" fmla="*/ 423692 w 504825"/>
              <a:gd name="connsiteY58" fmla="*/ 180295 h 396648"/>
              <a:gd name="connsiteX59" fmla="*/ 153249 w 504825"/>
              <a:gd name="connsiteY59" fmla="*/ 180295 h 396648"/>
              <a:gd name="connsiteX60" fmla="*/ 146911 w 504825"/>
              <a:gd name="connsiteY60" fmla="*/ 177618 h 396648"/>
              <a:gd name="connsiteX61" fmla="*/ 144234 w 504825"/>
              <a:gd name="connsiteY61" fmla="*/ 171280 h 396648"/>
              <a:gd name="connsiteX62" fmla="*/ 144234 w 504825"/>
              <a:gd name="connsiteY62" fmla="*/ 153250 h 396648"/>
              <a:gd name="connsiteX63" fmla="*/ 146911 w 504825"/>
              <a:gd name="connsiteY63" fmla="*/ 146912 h 396648"/>
              <a:gd name="connsiteX64" fmla="*/ 153249 w 504825"/>
              <a:gd name="connsiteY64" fmla="*/ 144236 h 396648"/>
              <a:gd name="connsiteX65" fmla="*/ 81132 w 504825"/>
              <a:gd name="connsiteY65" fmla="*/ 144236 h 396648"/>
              <a:gd name="connsiteX66" fmla="*/ 99162 w 504825"/>
              <a:gd name="connsiteY66" fmla="*/ 144236 h 396648"/>
              <a:gd name="connsiteX67" fmla="*/ 105500 w 504825"/>
              <a:gd name="connsiteY67" fmla="*/ 146912 h 396648"/>
              <a:gd name="connsiteX68" fmla="*/ 108176 w 504825"/>
              <a:gd name="connsiteY68" fmla="*/ 153250 h 396648"/>
              <a:gd name="connsiteX69" fmla="*/ 108176 w 504825"/>
              <a:gd name="connsiteY69" fmla="*/ 171280 h 396648"/>
              <a:gd name="connsiteX70" fmla="*/ 105500 w 504825"/>
              <a:gd name="connsiteY70" fmla="*/ 177618 h 396648"/>
              <a:gd name="connsiteX71" fmla="*/ 99162 w 504825"/>
              <a:gd name="connsiteY71" fmla="*/ 180295 h 396648"/>
              <a:gd name="connsiteX72" fmla="*/ 81132 w 504825"/>
              <a:gd name="connsiteY72" fmla="*/ 180295 h 396648"/>
              <a:gd name="connsiteX73" fmla="*/ 74793 w 504825"/>
              <a:gd name="connsiteY73" fmla="*/ 177618 h 396648"/>
              <a:gd name="connsiteX74" fmla="*/ 72117 w 504825"/>
              <a:gd name="connsiteY74" fmla="*/ 171280 h 396648"/>
              <a:gd name="connsiteX75" fmla="*/ 72117 w 504825"/>
              <a:gd name="connsiteY75" fmla="*/ 153250 h 396648"/>
              <a:gd name="connsiteX76" fmla="*/ 74793 w 504825"/>
              <a:gd name="connsiteY76" fmla="*/ 146912 h 396648"/>
              <a:gd name="connsiteX77" fmla="*/ 81132 w 504825"/>
              <a:gd name="connsiteY77" fmla="*/ 144236 h 396648"/>
              <a:gd name="connsiteX78" fmla="*/ 45073 w 504825"/>
              <a:gd name="connsiteY78" fmla="*/ 108177 h 396648"/>
              <a:gd name="connsiteX79" fmla="*/ 38735 w 504825"/>
              <a:gd name="connsiteY79" fmla="*/ 110853 h 396648"/>
              <a:gd name="connsiteX80" fmla="*/ 36059 w 504825"/>
              <a:gd name="connsiteY80" fmla="*/ 117191 h 396648"/>
              <a:gd name="connsiteX81" fmla="*/ 36059 w 504825"/>
              <a:gd name="connsiteY81" fmla="*/ 351575 h 396648"/>
              <a:gd name="connsiteX82" fmla="*/ 38735 w 504825"/>
              <a:gd name="connsiteY82" fmla="*/ 357913 h 396648"/>
              <a:gd name="connsiteX83" fmla="*/ 45073 w 504825"/>
              <a:gd name="connsiteY83" fmla="*/ 360589 h 396648"/>
              <a:gd name="connsiteX84" fmla="*/ 459751 w 504825"/>
              <a:gd name="connsiteY84" fmla="*/ 360589 h 396648"/>
              <a:gd name="connsiteX85" fmla="*/ 466090 w 504825"/>
              <a:gd name="connsiteY85" fmla="*/ 357913 h 396648"/>
              <a:gd name="connsiteX86" fmla="*/ 468765 w 504825"/>
              <a:gd name="connsiteY86" fmla="*/ 351575 h 396648"/>
              <a:gd name="connsiteX87" fmla="*/ 468765 w 504825"/>
              <a:gd name="connsiteY87" fmla="*/ 117191 h 396648"/>
              <a:gd name="connsiteX88" fmla="*/ 466090 w 504825"/>
              <a:gd name="connsiteY88" fmla="*/ 110853 h 396648"/>
              <a:gd name="connsiteX89" fmla="*/ 459751 w 504825"/>
              <a:gd name="connsiteY89" fmla="*/ 108177 h 396648"/>
              <a:gd name="connsiteX90" fmla="*/ 45073 w 504825"/>
              <a:gd name="connsiteY90" fmla="*/ 0 h 396648"/>
              <a:gd name="connsiteX91" fmla="*/ 459751 w 504825"/>
              <a:gd name="connsiteY91" fmla="*/ 0 h 396648"/>
              <a:gd name="connsiteX92" fmla="*/ 491584 w 504825"/>
              <a:gd name="connsiteY92" fmla="*/ 13240 h 396648"/>
              <a:gd name="connsiteX93" fmla="*/ 504825 w 504825"/>
              <a:gd name="connsiteY93" fmla="*/ 45074 h 396648"/>
              <a:gd name="connsiteX94" fmla="*/ 504825 w 504825"/>
              <a:gd name="connsiteY94" fmla="*/ 351575 h 396648"/>
              <a:gd name="connsiteX95" fmla="*/ 491584 w 504825"/>
              <a:gd name="connsiteY95" fmla="*/ 383408 h 396648"/>
              <a:gd name="connsiteX96" fmla="*/ 459751 w 504825"/>
              <a:gd name="connsiteY96" fmla="*/ 396648 h 396648"/>
              <a:gd name="connsiteX97" fmla="*/ 45073 w 504825"/>
              <a:gd name="connsiteY97" fmla="*/ 396648 h 396648"/>
              <a:gd name="connsiteX98" fmla="*/ 13240 w 504825"/>
              <a:gd name="connsiteY98" fmla="*/ 383408 h 396648"/>
              <a:gd name="connsiteX99" fmla="*/ 0 w 504825"/>
              <a:gd name="connsiteY99" fmla="*/ 351575 h 396648"/>
              <a:gd name="connsiteX100" fmla="*/ 0 w 504825"/>
              <a:gd name="connsiteY100" fmla="*/ 45074 h 396648"/>
              <a:gd name="connsiteX101" fmla="*/ 13240 w 504825"/>
              <a:gd name="connsiteY101" fmla="*/ 13240 h 396648"/>
              <a:gd name="connsiteX102" fmla="*/ 45073 w 504825"/>
              <a:gd name="connsiteY102" fmla="*/ 0 h 3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04825" h="396648">
                <a:moveTo>
                  <a:pt x="153249" y="288471"/>
                </a:moveTo>
                <a:lnTo>
                  <a:pt x="423692" y="288471"/>
                </a:lnTo>
                <a:cubicBezTo>
                  <a:pt x="426133" y="288471"/>
                  <a:pt x="428246" y="289363"/>
                  <a:pt x="430029" y="291148"/>
                </a:cubicBezTo>
                <a:cubicBezTo>
                  <a:pt x="431814" y="292932"/>
                  <a:pt x="432706" y="295045"/>
                  <a:pt x="432706" y="297486"/>
                </a:cubicBezTo>
                <a:lnTo>
                  <a:pt x="432706" y="315516"/>
                </a:lnTo>
                <a:cubicBezTo>
                  <a:pt x="432706" y="317957"/>
                  <a:pt x="431814" y="320070"/>
                  <a:pt x="430029" y="321854"/>
                </a:cubicBezTo>
                <a:cubicBezTo>
                  <a:pt x="428246" y="323638"/>
                  <a:pt x="426133" y="324530"/>
                  <a:pt x="423692" y="324530"/>
                </a:cubicBezTo>
                <a:lnTo>
                  <a:pt x="153249" y="324530"/>
                </a:lnTo>
                <a:cubicBezTo>
                  <a:pt x="150808" y="324530"/>
                  <a:pt x="148696" y="323638"/>
                  <a:pt x="146911" y="321854"/>
                </a:cubicBezTo>
                <a:cubicBezTo>
                  <a:pt x="145127" y="320070"/>
                  <a:pt x="144234" y="317957"/>
                  <a:pt x="144234" y="315516"/>
                </a:cubicBezTo>
                <a:lnTo>
                  <a:pt x="144234" y="297486"/>
                </a:lnTo>
                <a:cubicBezTo>
                  <a:pt x="144234" y="295045"/>
                  <a:pt x="145127" y="292932"/>
                  <a:pt x="146911" y="291148"/>
                </a:cubicBezTo>
                <a:cubicBezTo>
                  <a:pt x="148696" y="289363"/>
                  <a:pt x="150808" y="288471"/>
                  <a:pt x="153249" y="288471"/>
                </a:cubicBezTo>
                <a:close/>
                <a:moveTo>
                  <a:pt x="81132" y="288471"/>
                </a:moveTo>
                <a:lnTo>
                  <a:pt x="99162" y="288471"/>
                </a:lnTo>
                <a:cubicBezTo>
                  <a:pt x="101603" y="288471"/>
                  <a:pt x="103716" y="289363"/>
                  <a:pt x="105500" y="291148"/>
                </a:cubicBezTo>
                <a:cubicBezTo>
                  <a:pt x="107285" y="292932"/>
                  <a:pt x="108176" y="295045"/>
                  <a:pt x="108176" y="297486"/>
                </a:cubicBezTo>
                <a:lnTo>
                  <a:pt x="108176" y="315516"/>
                </a:lnTo>
                <a:cubicBezTo>
                  <a:pt x="108176" y="317957"/>
                  <a:pt x="107285" y="320070"/>
                  <a:pt x="105500" y="321854"/>
                </a:cubicBezTo>
                <a:cubicBezTo>
                  <a:pt x="103716" y="323638"/>
                  <a:pt x="101603" y="324530"/>
                  <a:pt x="99162" y="324530"/>
                </a:cubicBezTo>
                <a:lnTo>
                  <a:pt x="81132" y="324530"/>
                </a:lnTo>
                <a:cubicBezTo>
                  <a:pt x="78691" y="324530"/>
                  <a:pt x="76579" y="323638"/>
                  <a:pt x="74793" y="321854"/>
                </a:cubicBezTo>
                <a:cubicBezTo>
                  <a:pt x="73010" y="320070"/>
                  <a:pt x="72117" y="317957"/>
                  <a:pt x="72117" y="315516"/>
                </a:cubicBezTo>
                <a:lnTo>
                  <a:pt x="72117" y="297486"/>
                </a:lnTo>
                <a:cubicBezTo>
                  <a:pt x="72117" y="295045"/>
                  <a:pt x="73010" y="292932"/>
                  <a:pt x="74793" y="291148"/>
                </a:cubicBezTo>
                <a:cubicBezTo>
                  <a:pt x="76579" y="289363"/>
                  <a:pt x="78691" y="288471"/>
                  <a:pt x="81132" y="288471"/>
                </a:cubicBezTo>
                <a:close/>
                <a:moveTo>
                  <a:pt x="153249" y="216354"/>
                </a:moveTo>
                <a:lnTo>
                  <a:pt x="423692" y="216354"/>
                </a:lnTo>
                <a:cubicBezTo>
                  <a:pt x="426133" y="216354"/>
                  <a:pt x="428246" y="217246"/>
                  <a:pt x="430029" y="219030"/>
                </a:cubicBezTo>
                <a:cubicBezTo>
                  <a:pt x="431814" y="220814"/>
                  <a:pt x="432706" y="222927"/>
                  <a:pt x="432706" y="225368"/>
                </a:cubicBezTo>
                <a:lnTo>
                  <a:pt x="432706" y="243398"/>
                </a:lnTo>
                <a:cubicBezTo>
                  <a:pt x="432706" y="245839"/>
                  <a:pt x="431814" y="247952"/>
                  <a:pt x="430029" y="249736"/>
                </a:cubicBezTo>
                <a:cubicBezTo>
                  <a:pt x="428246" y="251520"/>
                  <a:pt x="426133" y="252412"/>
                  <a:pt x="423692" y="252412"/>
                </a:cubicBezTo>
                <a:lnTo>
                  <a:pt x="153249" y="252412"/>
                </a:lnTo>
                <a:cubicBezTo>
                  <a:pt x="150808" y="252412"/>
                  <a:pt x="148696" y="251520"/>
                  <a:pt x="146911" y="249736"/>
                </a:cubicBezTo>
                <a:cubicBezTo>
                  <a:pt x="145127" y="247952"/>
                  <a:pt x="144234" y="245839"/>
                  <a:pt x="144234" y="243398"/>
                </a:cubicBezTo>
                <a:lnTo>
                  <a:pt x="144234" y="225368"/>
                </a:lnTo>
                <a:cubicBezTo>
                  <a:pt x="144234" y="222927"/>
                  <a:pt x="145127" y="220814"/>
                  <a:pt x="146911" y="219030"/>
                </a:cubicBezTo>
                <a:cubicBezTo>
                  <a:pt x="148696" y="217246"/>
                  <a:pt x="150808" y="216354"/>
                  <a:pt x="153249" y="216354"/>
                </a:cubicBezTo>
                <a:close/>
                <a:moveTo>
                  <a:pt x="81132" y="216354"/>
                </a:moveTo>
                <a:lnTo>
                  <a:pt x="99162" y="216354"/>
                </a:lnTo>
                <a:cubicBezTo>
                  <a:pt x="101603" y="216354"/>
                  <a:pt x="103716" y="217246"/>
                  <a:pt x="105500" y="219030"/>
                </a:cubicBezTo>
                <a:cubicBezTo>
                  <a:pt x="107285" y="220814"/>
                  <a:pt x="108176" y="222927"/>
                  <a:pt x="108176" y="225368"/>
                </a:cubicBezTo>
                <a:lnTo>
                  <a:pt x="108176" y="243398"/>
                </a:lnTo>
                <a:cubicBezTo>
                  <a:pt x="108176" y="245839"/>
                  <a:pt x="107285" y="247952"/>
                  <a:pt x="105500" y="249736"/>
                </a:cubicBezTo>
                <a:cubicBezTo>
                  <a:pt x="103716" y="251520"/>
                  <a:pt x="101603" y="252412"/>
                  <a:pt x="99162" y="252412"/>
                </a:cubicBezTo>
                <a:lnTo>
                  <a:pt x="81132" y="252412"/>
                </a:lnTo>
                <a:cubicBezTo>
                  <a:pt x="78691" y="252412"/>
                  <a:pt x="76579" y="251520"/>
                  <a:pt x="74793" y="249736"/>
                </a:cubicBezTo>
                <a:cubicBezTo>
                  <a:pt x="73010" y="247952"/>
                  <a:pt x="72117" y="245839"/>
                  <a:pt x="72117" y="243398"/>
                </a:cubicBezTo>
                <a:lnTo>
                  <a:pt x="72117" y="225368"/>
                </a:lnTo>
                <a:cubicBezTo>
                  <a:pt x="72117" y="222927"/>
                  <a:pt x="73010" y="220814"/>
                  <a:pt x="74793" y="219030"/>
                </a:cubicBezTo>
                <a:cubicBezTo>
                  <a:pt x="76579" y="217246"/>
                  <a:pt x="78691" y="216354"/>
                  <a:pt x="81132" y="216354"/>
                </a:cubicBezTo>
                <a:close/>
                <a:moveTo>
                  <a:pt x="153249" y="144236"/>
                </a:moveTo>
                <a:lnTo>
                  <a:pt x="423692" y="144236"/>
                </a:lnTo>
                <a:cubicBezTo>
                  <a:pt x="426133" y="144236"/>
                  <a:pt x="428246" y="145128"/>
                  <a:pt x="430029" y="146912"/>
                </a:cubicBezTo>
                <a:cubicBezTo>
                  <a:pt x="431814" y="148696"/>
                  <a:pt x="432706" y="150809"/>
                  <a:pt x="432706" y="153250"/>
                </a:cubicBezTo>
                <a:lnTo>
                  <a:pt x="432706" y="171280"/>
                </a:lnTo>
                <a:cubicBezTo>
                  <a:pt x="432706" y="173721"/>
                  <a:pt x="431814" y="175834"/>
                  <a:pt x="430029" y="177618"/>
                </a:cubicBezTo>
                <a:cubicBezTo>
                  <a:pt x="428246" y="179403"/>
                  <a:pt x="426133" y="180295"/>
                  <a:pt x="423692" y="180295"/>
                </a:cubicBezTo>
                <a:lnTo>
                  <a:pt x="153249" y="180295"/>
                </a:lnTo>
                <a:cubicBezTo>
                  <a:pt x="150808" y="180295"/>
                  <a:pt x="148696" y="179403"/>
                  <a:pt x="146911" y="177618"/>
                </a:cubicBezTo>
                <a:cubicBezTo>
                  <a:pt x="145127" y="175834"/>
                  <a:pt x="144234" y="173721"/>
                  <a:pt x="144234" y="171280"/>
                </a:cubicBezTo>
                <a:lnTo>
                  <a:pt x="144234" y="153250"/>
                </a:lnTo>
                <a:cubicBezTo>
                  <a:pt x="144234" y="150809"/>
                  <a:pt x="145127" y="148696"/>
                  <a:pt x="146911" y="146912"/>
                </a:cubicBezTo>
                <a:cubicBezTo>
                  <a:pt x="148696" y="145128"/>
                  <a:pt x="150808" y="144236"/>
                  <a:pt x="153249" y="144236"/>
                </a:cubicBezTo>
                <a:close/>
                <a:moveTo>
                  <a:pt x="81132" y="144236"/>
                </a:moveTo>
                <a:lnTo>
                  <a:pt x="99162" y="144236"/>
                </a:lnTo>
                <a:cubicBezTo>
                  <a:pt x="101603" y="144236"/>
                  <a:pt x="103716" y="145128"/>
                  <a:pt x="105500" y="146912"/>
                </a:cubicBezTo>
                <a:cubicBezTo>
                  <a:pt x="107285" y="148696"/>
                  <a:pt x="108176" y="150809"/>
                  <a:pt x="108176" y="153250"/>
                </a:cubicBezTo>
                <a:lnTo>
                  <a:pt x="108176" y="171280"/>
                </a:lnTo>
                <a:cubicBezTo>
                  <a:pt x="108176" y="173721"/>
                  <a:pt x="107285" y="175834"/>
                  <a:pt x="105500" y="177618"/>
                </a:cubicBezTo>
                <a:cubicBezTo>
                  <a:pt x="103716" y="179403"/>
                  <a:pt x="101603" y="180295"/>
                  <a:pt x="99162" y="180295"/>
                </a:cubicBezTo>
                <a:lnTo>
                  <a:pt x="81132" y="180295"/>
                </a:lnTo>
                <a:cubicBezTo>
                  <a:pt x="78691" y="180295"/>
                  <a:pt x="76579" y="179403"/>
                  <a:pt x="74793" y="177618"/>
                </a:cubicBezTo>
                <a:cubicBezTo>
                  <a:pt x="73010" y="175834"/>
                  <a:pt x="72117" y="173721"/>
                  <a:pt x="72117" y="171280"/>
                </a:cubicBezTo>
                <a:lnTo>
                  <a:pt x="72117" y="153250"/>
                </a:lnTo>
                <a:cubicBezTo>
                  <a:pt x="72117" y="150809"/>
                  <a:pt x="73010" y="148696"/>
                  <a:pt x="74793" y="146912"/>
                </a:cubicBezTo>
                <a:cubicBezTo>
                  <a:pt x="76579" y="145128"/>
                  <a:pt x="78691" y="144236"/>
                  <a:pt x="81132" y="144236"/>
                </a:cubicBezTo>
                <a:close/>
                <a:moveTo>
                  <a:pt x="45073" y="108177"/>
                </a:moveTo>
                <a:cubicBezTo>
                  <a:pt x="42633" y="108177"/>
                  <a:pt x="40519" y="109069"/>
                  <a:pt x="38735" y="110853"/>
                </a:cubicBezTo>
                <a:cubicBezTo>
                  <a:pt x="36951" y="112637"/>
                  <a:pt x="36059" y="114750"/>
                  <a:pt x="36059" y="117191"/>
                </a:cubicBezTo>
                <a:lnTo>
                  <a:pt x="36059" y="351575"/>
                </a:lnTo>
                <a:cubicBezTo>
                  <a:pt x="36059" y="354016"/>
                  <a:pt x="36951" y="356129"/>
                  <a:pt x="38735" y="357913"/>
                </a:cubicBezTo>
                <a:cubicBezTo>
                  <a:pt x="40519" y="359697"/>
                  <a:pt x="42633" y="360589"/>
                  <a:pt x="45073" y="360589"/>
                </a:cubicBezTo>
                <a:lnTo>
                  <a:pt x="459751" y="360589"/>
                </a:lnTo>
                <a:cubicBezTo>
                  <a:pt x="462192" y="360589"/>
                  <a:pt x="464305" y="359697"/>
                  <a:pt x="466090" y="357913"/>
                </a:cubicBezTo>
                <a:cubicBezTo>
                  <a:pt x="467875" y="356129"/>
                  <a:pt x="468765" y="354016"/>
                  <a:pt x="468765" y="351575"/>
                </a:cubicBezTo>
                <a:lnTo>
                  <a:pt x="468765" y="117191"/>
                </a:lnTo>
                <a:cubicBezTo>
                  <a:pt x="468765" y="114750"/>
                  <a:pt x="467875" y="112637"/>
                  <a:pt x="466090" y="110853"/>
                </a:cubicBezTo>
                <a:cubicBezTo>
                  <a:pt x="464305" y="109069"/>
                  <a:pt x="462192" y="108177"/>
                  <a:pt x="459751" y="108177"/>
                </a:cubicBezTo>
                <a:close/>
                <a:moveTo>
                  <a:pt x="45073" y="0"/>
                </a:moveTo>
                <a:lnTo>
                  <a:pt x="459751" y="0"/>
                </a:lnTo>
                <a:cubicBezTo>
                  <a:pt x="472147" y="0"/>
                  <a:pt x="482758" y="4413"/>
                  <a:pt x="491584" y="13240"/>
                </a:cubicBezTo>
                <a:cubicBezTo>
                  <a:pt x="500412" y="22067"/>
                  <a:pt x="504825" y="32678"/>
                  <a:pt x="504825" y="45074"/>
                </a:cubicBezTo>
                <a:lnTo>
                  <a:pt x="504825" y="351575"/>
                </a:lnTo>
                <a:cubicBezTo>
                  <a:pt x="504825" y="363970"/>
                  <a:pt x="500412" y="374581"/>
                  <a:pt x="491584" y="383408"/>
                </a:cubicBezTo>
                <a:cubicBezTo>
                  <a:pt x="482758" y="392235"/>
                  <a:pt x="472147" y="396648"/>
                  <a:pt x="459751" y="396648"/>
                </a:cubicBezTo>
                <a:lnTo>
                  <a:pt x="45073" y="396648"/>
                </a:lnTo>
                <a:cubicBezTo>
                  <a:pt x="32678" y="396648"/>
                  <a:pt x="22068" y="392235"/>
                  <a:pt x="13240" y="383408"/>
                </a:cubicBezTo>
                <a:cubicBezTo>
                  <a:pt x="4413" y="374581"/>
                  <a:pt x="0" y="363970"/>
                  <a:pt x="0" y="351575"/>
                </a:cubicBezTo>
                <a:lnTo>
                  <a:pt x="0" y="45074"/>
                </a:lnTo>
                <a:cubicBezTo>
                  <a:pt x="0" y="32678"/>
                  <a:pt x="4413" y="22067"/>
                  <a:pt x="13240" y="13240"/>
                </a:cubicBezTo>
                <a:cubicBezTo>
                  <a:pt x="22068" y="4413"/>
                  <a:pt x="32678" y="0"/>
                  <a:pt x="4507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106" name="Freeform 335">
            <a:extLst>
              <a:ext uri="{FF2B5EF4-FFF2-40B4-BE49-F238E27FC236}">
                <a16:creationId xmlns:a16="http://schemas.microsoft.com/office/drawing/2014/main" id="{3ECCA806-CE0E-9C16-FE77-36C521E4CB57}"/>
              </a:ext>
            </a:extLst>
          </p:cNvPr>
          <p:cNvSpPr/>
          <p:nvPr/>
        </p:nvSpPr>
        <p:spPr>
          <a:xfrm>
            <a:off x="10980522" y="2613422"/>
            <a:ext cx="486713" cy="432507"/>
          </a:xfrm>
          <a:custGeom>
            <a:avLst/>
            <a:gdLst>
              <a:gd name="connsiteX0" fmla="*/ 216353 w 486796"/>
              <a:gd name="connsiteY0" fmla="*/ 191563 h 432707"/>
              <a:gd name="connsiteX1" fmla="*/ 108177 w 486796"/>
              <a:gd name="connsiteY1" fmla="*/ 224523 h 432707"/>
              <a:gd name="connsiteX2" fmla="*/ 108177 w 486796"/>
              <a:gd name="connsiteY2" fmla="*/ 276640 h 432707"/>
              <a:gd name="connsiteX3" fmla="*/ 216353 w 486796"/>
              <a:gd name="connsiteY3" fmla="*/ 245651 h 432707"/>
              <a:gd name="connsiteX4" fmla="*/ 450736 w 486796"/>
              <a:gd name="connsiteY4" fmla="*/ 84795 h 432707"/>
              <a:gd name="connsiteX5" fmla="*/ 364533 w 486796"/>
              <a:gd name="connsiteY5" fmla="*/ 110430 h 432707"/>
              <a:gd name="connsiteX6" fmla="*/ 342560 w 486796"/>
              <a:gd name="connsiteY6" fmla="*/ 108177 h 432707"/>
              <a:gd name="connsiteX7" fmla="*/ 342560 w 486796"/>
              <a:gd name="connsiteY7" fmla="*/ 163392 h 432707"/>
              <a:gd name="connsiteX8" fmla="*/ 331573 w 486796"/>
              <a:gd name="connsiteY8" fmla="*/ 159166 h 432707"/>
              <a:gd name="connsiteX9" fmla="*/ 322277 w 486796"/>
              <a:gd name="connsiteY9" fmla="*/ 154377 h 432707"/>
              <a:gd name="connsiteX10" fmla="*/ 312557 w 486796"/>
              <a:gd name="connsiteY10" fmla="*/ 149588 h 432707"/>
              <a:gd name="connsiteX11" fmla="*/ 303684 w 486796"/>
              <a:gd name="connsiteY11" fmla="*/ 145363 h 432707"/>
              <a:gd name="connsiteX12" fmla="*/ 293965 w 486796"/>
              <a:gd name="connsiteY12" fmla="*/ 140996 h 432707"/>
              <a:gd name="connsiteX13" fmla="*/ 284809 w 486796"/>
              <a:gd name="connsiteY13" fmla="*/ 137334 h 432707"/>
              <a:gd name="connsiteX14" fmla="*/ 274668 w 486796"/>
              <a:gd name="connsiteY14" fmla="*/ 133812 h 432707"/>
              <a:gd name="connsiteX15" fmla="*/ 264807 w 486796"/>
              <a:gd name="connsiteY15" fmla="*/ 131418 h 432707"/>
              <a:gd name="connsiteX16" fmla="*/ 253680 w 486796"/>
              <a:gd name="connsiteY16" fmla="*/ 129305 h 432707"/>
              <a:gd name="connsiteX17" fmla="*/ 242552 w 486796"/>
              <a:gd name="connsiteY17" fmla="*/ 128178 h 432707"/>
              <a:gd name="connsiteX18" fmla="*/ 230157 w 486796"/>
              <a:gd name="connsiteY18" fmla="*/ 127615 h 432707"/>
              <a:gd name="connsiteX19" fmla="*/ 216353 w 486796"/>
              <a:gd name="connsiteY19" fmla="*/ 128460 h 432707"/>
              <a:gd name="connsiteX20" fmla="*/ 216353 w 486796"/>
              <a:gd name="connsiteY20" fmla="*/ 191000 h 432707"/>
              <a:gd name="connsiteX21" fmla="*/ 221706 w 486796"/>
              <a:gd name="connsiteY21" fmla="*/ 191000 h 432707"/>
              <a:gd name="connsiteX22" fmla="*/ 275935 w 486796"/>
              <a:gd name="connsiteY22" fmla="*/ 199169 h 432707"/>
              <a:gd name="connsiteX23" fmla="*/ 331573 w 486796"/>
              <a:gd name="connsiteY23" fmla="*/ 222269 h 432707"/>
              <a:gd name="connsiteX24" fmla="*/ 342560 w 486796"/>
              <a:gd name="connsiteY24" fmla="*/ 226495 h 432707"/>
              <a:gd name="connsiteX25" fmla="*/ 342560 w 486796"/>
              <a:gd name="connsiteY25" fmla="*/ 279457 h 432707"/>
              <a:gd name="connsiteX26" fmla="*/ 368195 w 486796"/>
              <a:gd name="connsiteY26" fmla="*/ 284246 h 432707"/>
              <a:gd name="connsiteX27" fmla="*/ 450736 w 486796"/>
              <a:gd name="connsiteY27" fmla="*/ 258328 h 432707"/>
              <a:gd name="connsiteX28" fmla="*/ 450736 w 486796"/>
              <a:gd name="connsiteY28" fmla="*/ 206494 h 432707"/>
              <a:gd name="connsiteX29" fmla="*/ 342560 w 486796"/>
              <a:gd name="connsiteY29" fmla="*/ 226495 h 432707"/>
              <a:gd name="connsiteX30" fmla="*/ 342560 w 486796"/>
              <a:gd name="connsiteY30" fmla="*/ 163392 h 432707"/>
              <a:gd name="connsiteX31" fmla="*/ 450736 w 486796"/>
              <a:gd name="connsiteY31" fmla="*/ 138038 h 432707"/>
              <a:gd name="connsiteX32" fmla="*/ 216353 w 486796"/>
              <a:gd name="connsiteY32" fmla="*/ 72400 h 432707"/>
              <a:gd name="connsiteX33" fmla="*/ 108177 w 486796"/>
              <a:gd name="connsiteY33" fmla="*/ 107895 h 432707"/>
              <a:gd name="connsiteX34" fmla="*/ 108177 w 486796"/>
              <a:gd name="connsiteY34" fmla="*/ 161138 h 432707"/>
              <a:gd name="connsiteX35" fmla="*/ 216353 w 486796"/>
              <a:gd name="connsiteY35" fmla="*/ 127896 h 432707"/>
              <a:gd name="connsiteX36" fmla="*/ 469330 w 486796"/>
              <a:gd name="connsiteY36" fmla="*/ 35918 h 432707"/>
              <a:gd name="connsiteX37" fmla="*/ 478062 w 486796"/>
              <a:gd name="connsiteY37" fmla="*/ 38594 h 432707"/>
              <a:gd name="connsiteX38" fmla="*/ 486796 w 486796"/>
              <a:gd name="connsiteY38" fmla="*/ 54088 h 432707"/>
              <a:gd name="connsiteX39" fmla="*/ 486796 w 486796"/>
              <a:gd name="connsiteY39" fmla="*/ 269033 h 432707"/>
              <a:gd name="connsiteX40" fmla="*/ 476935 w 486796"/>
              <a:gd name="connsiteY40" fmla="*/ 285091 h 432707"/>
              <a:gd name="connsiteX41" fmla="*/ 472146 w 486796"/>
              <a:gd name="connsiteY41" fmla="*/ 287626 h 432707"/>
              <a:gd name="connsiteX42" fmla="*/ 368195 w 486796"/>
              <a:gd name="connsiteY42" fmla="*/ 320305 h 432707"/>
              <a:gd name="connsiteX43" fmla="*/ 323685 w 486796"/>
              <a:gd name="connsiteY43" fmla="*/ 310445 h 432707"/>
              <a:gd name="connsiteX44" fmla="*/ 315797 w 486796"/>
              <a:gd name="connsiteY44" fmla="*/ 306501 h 432707"/>
              <a:gd name="connsiteX45" fmla="*/ 287908 w 486796"/>
              <a:gd name="connsiteY45" fmla="*/ 292979 h 432707"/>
              <a:gd name="connsiteX46" fmla="*/ 262272 w 486796"/>
              <a:gd name="connsiteY46" fmla="*/ 284809 h 432707"/>
              <a:gd name="connsiteX47" fmla="*/ 230157 w 486796"/>
              <a:gd name="connsiteY47" fmla="*/ 280865 h 432707"/>
              <a:gd name="connsiteX48" fmla="*/ 163814 w 486796"/>
              <a:gd name="connsiteY48" fmla="*/ 293260 h 432707"/>
              <a:gd name="connsiteX49" fmla="*/ 99444 w 486796"/>
              <a:gd name="connsiteY49" fmla="*/ 321995 h 432707"/>
              <a:gd name="connsiteX50" fmla="*/ 90147 w 486796"/>
              <a:gd name="connsiteY50" fmla="*/ 324530 h 432707"/>
              <a:gd name="connsiteX51" fmla="*/ 81133 w 486796"/>
              <a:gd name="connsiteY51" fmla="*/ 322277 h 432707"/>
              <a:gd name="connsiteX52" fmla="*/ 72117 w 486796"/>
              <a:gd name="connsiteY52" fmla="*/ 306501 h 432707"/>
              <a:gd name="connsiteX53" fmla="*/ 72117 w 486796"/>
              <a:gd name="connsiteY53" fmla="*/ 97472 h 432707"/>
              <a:gd name="connsiteX54" fmla="*/ 80851 w 486796"/>
              <a:gd name="connsiteY54" fmla="*/ 81978 h 432707"/>
              <a:gd name="connsiteX55" fmla="*/ 102965 w 486796"/>
              <a:gd name="connsiteY55" fmla="*/ 70005 h 432707"/>
              <a:gd name="connsiteX56" fmla="*/ 135080 w 486796"/>
              <a:gd name="connsiteY56" fmla="*/ 55356 h 432707"/>
              <a:gd name="connsiteX57" fmla="*/ 178041 w 486796"/>
              <a:gd name="connsiteY57" fmla="*/ 41411 h 432707"/>
              <a:gd name="connsiteX58" fmla="*/ 221706 w 486796"/>
              <a:gd name="connsiteY58" fmla="*/ 36059 h 432707"/>
              <a:gd name="connsiteX59" fmla="*/ 280583 w 486796"/>
              <a:gd name="connsiteY59" fmla="*/ 44792 h 432707"/>
              <a:gd name="connsiteX60" fmla="*/ 339461 w 486796"/>
              <a:gd name="connsiteY60" fmla="*/ 69019 h 432707"/>
              <a:gd name="connsiteX61" fmla="*/ 364533 w 486796"/>
              <a:gd name="connsiteY61" fmla="*/ 74371 h 432707"/>
              <a:gd name="connsiteX62" fmla="*/ 451863 w 486796"/>
              <a:gd name="connsiteY62" fmla="*/ 42820 h 432707"/>
              <a:gd name="connsiteX63" fmla="*/ 460596 w 486796"/>
              <a:gd name="connsiteY63" fmla="*/ 38031 h 432707"/>
              <a:gd name="connsiteX64" fmla="*/ 469330 w 486796"/>
              <a:gd name="connsiteY64" fmla="*/ 35918 h 432707"/>
              <a:gd name="connsiteX65" fmla="*/ 36058 w 486796"/>
              <a:gd name="connsiteY65" fmla="*/ 0 h 432707"/>
              <a:gd name="connsiteX66" fmla="*/ 61553 w 486796"/>
              <a:gd name="connsiteY66" fmla="*/ 10564 h 432707"/>
              <a:gd name="connsiteX67" fmla="*/ 72117 w 486796"/>
              <a:gd name="connsiteY67" fmla="*/ 36059 h 432707"/>
              <a:gd name="connsiteX68" fmla="*/ 67188 w 486796"/>
              <a:gd name="connsiteY68" fmla="*/ 54088 h 432707"/>
              <a:gd name="connsiteX69" fmla="*/ 54088 w 486796"/>
              <a:gd name="connsiteY69" fmla="*/ 67047 h 432707"/>
              <a:gd name="connsiteX70" fmla="*/ 54088 w 486796"/>
              <a:gd name="connsiteY70" fmla="*/ 423692 h 432707"/>
              <a:gd name="connsiteX71" fmla="*/ 51553 w 486796"/>
              <a:gd name="connsiteY71" fmla="*/ 430172 h 432707"/>
              <a:gd name="connsiteX72" fmla="*/ 45073 w 486796"/>
              <a:gd name="connsiteY72" fmla="*/ 432707 h 432707"/>
              <a:gd name="connsiteX73" fmla="*/ 27044 w 486796"/>
              <a:gd name="connsiteY73" fmla="*/ 432707 h 432707"/>
              <a:gd name="connsiteX74" fmla="*/ 20564 w 486796"/>
              <a:gd name="connsiteY74" fmla="*/ 430172 h 432707"/>
              <a:gd name="connsiteX75" fmla="*/ 18029 w 486796"/>
              <a:gd name="connsiteY75" fmla="*/ 423692 h 432707"/>
              <a:gd name="connsiteX76" fmla="*/ 18029 w 486796"/>
              <a:gd name="connsiteY76" fmla="*/ 67047 h 432707"/>
              <a:gd name="connsiteX77" fmla="*/ 4930 w 486796"/>
              <a:gd name="connsiteY77" fmla="*/ 54088 h 432707"/>
              <a:gd name="connsiteX78" fmla="*/ 0 w 486796"/>
              <a:gd name="connsiteY78" fmla="*/ 36059 h 432707"/>
              <a:gd name="connsiteX79" fmla="*/ 10564 w 486796"/>
              <a:gd name="connsiteY79" fmla="*/ 10564 h 432707"/>
              <a:gd name="connsiteX80" fmla="*/ 36058 w 486796"/>
              <a:gd name="connsiteY80"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86796" h="432707">
                <a:moveTo>
                  <a:pt x="216353" y="191563"/>
                </a:moveTo>
                <a:cubicBezTo>
                  <a:pt x="182361" y="194568"/>
                  <a:pt x="146302" y="205555"/>
                  <a:pt x="108177" y="224523"/>
                </a:cubicBezTo>
                <a:lnTo>
                  <a:pt x="108177" y="276640"/>
                </a:lnTo>
                <a:cubicBezTo>
                  <a:pt x="146677" y="258610"/>
                  <a:pt x="182736" y="248281"/>
                  <a:pt x="216353" y="245651"/>
                </a:cubicBezTo>
                <a:close/>
                <a:moveTo>
                  <a:pt x="450736" y="84795"/>
                </a:moveTo>
                <a:cubicBezTo>
                  <a:pt x="418997" y="101885"/>
                  <a:pt x="390263" y="110430"/>
                  <a:pt x="364533" y="110430"/>
                </a:cubicBezTo>
                <a:cubicBezTo>
                  <a:pt x="356082" y="110430"/>
                  <a:pt x="348758" y="109679"/>
                  <a:pt x="342560" y="108177"/>
                </a:cubicBezTo>
                <a:lnTo>
                  <a:pt x="342560" y="163392"/>
                </a:lnTo>
                <a:cubicBezTo>
                  <a:pt x="338803" y="162265"/>
                  <a:pt x="335141" y="160857"/>
                  <a:pt x="331573" y="159166"/>
                </a:cubicBezTo>
                <a:cubicBezTo>
                  <a:pt x="330634" y="158603"/>
                  <a:pt x="327535" y="157006"/>
                  <a:pt x="322277" y="154377"/>
                </a:cubicBezTo>
                <a:cubicBezTo>
                  <a:pt x="317018" y="151748"/>
                  <a:pt x="313779" y="150152"/>
                  <a:pt x="312557" y="149588"/>
                </a:cubicBezTo>
                <a:cubicBezTo>
                  <a:pt x="311337" y="149025"/>
                  <a:pt x="308379" y="147616"/>
                  <a:pt x="303684" y="145363"/>
                </a:cubicBezTo>
                <a:cubicBezTo>
                  <a:pt x="298988" y="143109"/>
                  <a:pt x="295749" y="141653"/>
                  <a:pt x="293965" y="140996"/>
                </a:cubicBezTo>
                <a:cubicBezTo>
                  <a:pt x="292180" y="140339"/>
                  <a:pt x="289129" y="139118"/>
                  <a:pt x="284809" y="137334"/>
                </a:cubicBezTo>
                <a:cubicBezTo>
                  <a:pt x="280490" y="135550"/>
                  <a:pt x="277109" y="134376"/>
                  <a:pt x="274668" y="133812"/>
                </a:cubicBezTo>
                <a:cubicBezTo>
                  <a:pt x="272226" y="133249"/>
                  <a:pt x="268939" y="132451"/>
                  <a:pt x="264807" y="131418"/>
                </a:cubicBezTo>
                <a:cubicBezTo>
                  <a:pt x="260676" y="130385"/>
                  <a:pt x="256967" y="129681"/>
                  <a:pt x="253680" y="129305"/>
                </a:cubicBezTo>
                <a:cubicBezTo>
                  <a:pt x="250394" y="128929"/>
                  <a:pt x="246684" y="128554"/>
                  <a:pt x="242552" y="128178"/>
                </a:cubicBezTo>
                <a:cubicBezTo>
                  <a:pt x="238421" y="127803"/>
                  <a:pt x="234289" y="127615"/>
                  <a:pt x="230157" y="127615"/>
                </a:cubicBezTo>
                <a:cubicBezTo>
                  <a:pt x="225838" y="127615"/>
                  <a:pt x="221237" y="127896"/>
                  <a:pt x="216353" y="128460"/>
                </a:cubicBezTo>
                <a:lnTo>
                  <a:pt x="216353" y="191000"/>
                </a:lnTo>
                <a:lnTo>
                  <a:pt x="221706" y="191000"/>
                </a:lnTo>
                <a:cubicBezTo>
                  <a:pt x="240862" y="191000"/>
                  <a:pt x="258939" y="193723"/>
                  <a:pt x="275935" y="199169"/>
                </a:cubicBezTo>
                <a:cubicBezTo>
                  <a:pt x="292932" y="204616"/>
                  <a:pt x="311478" y="212316"/>
                  <a:pt x="331573" y="222269"/>
                </a:cubicBezTo>
                <a:cubicBezTo>
                  <a:pt x="335141" y="223960"/>
                  <a:pt x="338803" y="225368"/>
                  <a:pt x="342560" y="226495"/>
                </a:cubicBezTo>
                <a:lnTo>
                  <a:pt x="342560" y="279457"/>
                </a:lnTo>
                <a:cubicBezTo>
                  <a:pt x="350448" y="282649"/>
                  <a:pt x="358993" y="284246"/>
                  <a:pt x="368195" y="284246"/>
                </a:cubicBezTo>
                <a:cubicBezTo>
                  <a:pt x="390732" y="284246"/>
                  <a:pt x="418246" y="275607"/>
                  <a:pt x="450736" y="258328"/>
                </a:cubicBezTo>
                <a:lnTo>
                  <a:pt x="450736" y="206494"/>
                </a:lnTo>
                <a:cubicBezTo>
                  <a:pt x="406602" y="228279"/>
                  <a:pt x="370543" y="234946"/>
                  <a:pt x="342560" y="226495"/>
                </a:cubicBezTo>
                <a:lnTo>
                  <a:pt x="342560" y="163392"/>
                </a:lnTo>
                <a:cubicBezTo>
                  <a:pt x="370355" y="171280"/>
                  <a:pt x="406414" y="162829"/>
                  <a:pt x="450736" y="138038"/>
                </a:cubicBezTo>
                <a:close/>
                <a:moveTo>
                  <a:pt x="216353" y="72400"/>
                </a:moveTo>
                <a:cubicBezTo>
                  <a:pt x="184051" y="73902"/>
                  <a:pt x="147992" y="85734"/>
                  <a:pt x="108177" y="107895"/>
                </a:cubicBezTo>
                <a:lnTo>
                  <a:pt x="108177" y="161138"/>
                </a:lnTo>
                <a:cubicBezTo>
                  <a:pt x="148555" y="140292"/>
                  <a:pt x="184614" y="129211"/>
                  <a:pt x="216353" y="127896"/>
                </a:cubicBezTo>
                <a:close/>
                <a:moveTo>
                  <a:pt x="469330" y="35918"/>
                </a:moveTo>
                <a:cubicBezTo>
                  <a:pt x="472240" y="36012"/>
                  <a:pt x="475152" y="36904"/>
                  <a:pt x="478062" y="38594"/>
                </a:cubicBezTo>
                <a:cubicBezTo>
                  <a:pt x="483884" y="42350"/>
                  <a:pt x="486796" y="47515"/>
                  <a:pt x="486796" y="54088"/>
                </a:cubicBezTo>
                <a:lnTo>
                  <a:pt x="486796" y="269033"/>
                </a:lnTo>
                <a:cubicBezTo>
                  <a:pt x="486796" y="276358"/>
                  <a:pt x="483509" y="281710"/>
                  <a:pt x="476935" y="285091"/>
                </a:cubicBezTo>
                <a:cubicBezTo>
                  <a:pt x="475057" y="286030"/>
                  <a:pt x="473461" y="286875"/>
                  <a:pt x="472146" y="287626"/>
                </a:cubicBezTo>
                <a:cubicBezTo>
                  <a:pt x="431205" y="309412"/>
                  <a:pt x="396554" y="320305"/>
                  <a:pt x="368195" y="320305"/>
                </a:cubicBezTo>
                <a:cubicBezTo>
                  <a:pt x="351669" y="320305"/>
                  <a:pt x="336832" y="317018"/>
                  <a:pt x="323685" y="310445"/>
                </a:cubicBezTo>
                <a:lnTo>
                  <a:pt x="315797" y="306501"/>
                </a:lnTo>
                <a:cubicBezTo>
                  <a:pt x="303777" y="300303"/>
                  <a:pt x="294481" y="295796"/>
                  <a:pt x="287908" y="292979"/>
                </a:cubicBezTo>
                <a:cubicBezTo>
                  <a:pt x="281335" y="290162"/>
                  <a:pt x="272789" y="287438"/>
                  <a:pt x="262272" y="284809"/>
                </a:cubicBezTo>
                <a:cubicBezTo>
                  <a:pt x="251755" y="282180"/>
                  <a:pt x="241050" y="280865"/>
                  <a:pt x="230157" y="280865"/>
                </a:cubicBezTo>
                <a:cubicBezTo>
                  <a:pt x="211001" y="280865"/>
                  <a:pt x="188886" y="284997"/>
                  <a:pt x="163814" y="293260"/>
                </a:cubicBezTo>
                <a:cubicBezTo>
                  <a:pt x="138742" y="301524"/>
                  <a:pt x="117286" y="311102"/>
                  <a:pt x="99444" y="321995"/>
                </a:cubicBezTo>
                <a:cubicBezTo>
                  <a:pt x="96627" y="323685"/>
                  <a:pt x="93528" y="324530"/>
                  <a:pt x="90147" y="324530"/>
                </a:cubicBezTo>
                <a:cubicBezTo>
                  <a:pt x="87142" y="324530"/>
                  <a:pt x="84138" y="323779"/>
                  <a:pt x="81133" y="322277"/>
                </a:cubicBezTo>
                <a:cubicBezTo>
                  <a:pt x="75123" y="318708"/>
                  <a:pt x="72117" y="313450"/>
                  <a:pt x="72117" y="306501"/>
                </a:cubicBezTo>
                <a:lnTo>
                  <a:pt x="72117" y="97472"/>
                </a:lnTo>
                <a:cubicBezTo>
                  <a:pt x="72117" y="90898"/>
                  <a:pt x="75029" y="85734"/>
                  <a:pt x="80851" y="81978"/>
                </a:cubicBezTo>
                <a:cubicBezTo>
                  <a:pt x="87424" y="78034"/>
                  <a:pt x="94795" y="74043"/>
                  <a:pt x="102965" y="70005"/>
                </a:cubicBezTo>
                <a:cubicBezTo>
                  <a:pt x="111135" y="65967"/>
                  <a:pt x="121839" y="61084"/>
                  <a:pt x="135080" y="55356"/>
                </a:cubicBezTo>
                <a:cubicBezTo>
                  <a:pt x="148320" y="49628"/>
                  <a:pt x="162641" y="44980"/>
                  <a:pt x="178041" y="41411"/>
                </a:cubicBezTo>
                <a:cubicBezTo>
                  <a:pt x="193441" y="37843"/>
                  <a:pt x="207996" y="36059"/>
                  <a:pt x="221706" y="36059"/>
                </a:cubicBezTo>
                <a:cubicBezTo>
                  <a:pt x="242740" y="36059"/>
                  <a:pt x="262366" y="38970"/>
                  <a:pt x="280583" y="44792"/>
                </a:cubicBezTo>
                <a:cubicBezTo>
                  <a:pt x="298801" y="50614"/>
                  <a:pt x="318427" y="58690"/>
                  <a:pt x="339461" y="69019"/>
                </a:cubicBezTo>
                <a:cubicBezTo>
                  <a:pt x="346597" y="72587"/>
                  <a:pt x="354955" y="74371"/>
                  <a:pt x="364533" y="74371"/>
                </a:cubicBezTo>
                <a:cubicBezTo>
                  <a:pt x="387446" y="74371"/>
                  <a:pt x="416555" y="63854"/>
                  <a:pt x="451863" y="42820"/>
                </a:cubicBezTo>
                <a:cubicBezTo>
                  <a:pt x="455995" y="40566"/>
                  <a:pt x="458906" y="38970"/>
                  <a:pt x="460596" y="38031"/>
                </a:cubicBezTo>
                <a:cubicBezTo>
                  <a:pt x="463507" y="36528"/>
                  <a:pt x="466418" y="35824"/>
                  <a:pt x="469330" y="35918"/>
                </a:cubicBezTo>
                <a:close/>
                <a:moveTo>
                  <a:pt x="36058" y="0"/>
                </a:moveTo>
                <a:cubicBezTo>
                  <a:pt x="46013" y="0"/>
                  <a:pt x="54511" y="3521"/>
                  <a:pt x="61553" y="10564"/>
                </a:cubicBezTo>
                <a:cubicBezTo>
                  <a:pt x="68596" y="17607"/>
                  <a:pt x="72117" y="26105"/>
                  <a:pt x="72117" y="36059"/>
                </a:cubicBezTo>
                <a:cubicBezTo>
                  <a:pt x="72117" y="42632"/>
                  <a:pt x="70474" y="48642"/>
                  <a:pt x="67188" y="54088"/>
                </a:cubicBezTo>
                <a:cubicBezTo>
                  <a:pt x="63901" y="59535"/>
                  <a:pt x="59535" y="63854"/>
                  <a:pt x="54088" y="67047"/>
                </a:cubicBezTo>
                <a:lnTo>
                  <a:pt x="54088" y="423692"/>
                </a:lnTo>
                <a:cubicBezTo>
                  <a:pt x="54088" y="426322"/>
                  <a:pt x="53243" y="428481"/>
                  <a:pt x="51553" y="430172"/>
                </a:cubicBezTo>
                <a:cubicBezTo>
                  <a:pt x="49862" y="431862"/>
                  <a:pt x="47703" y="432707"/>
                  <a:pt x="45073" y="432707"/>
                </a:cubicBezTo>
                <a:lnTo>
                  <a:pt x="27044" y="432707"/>
                </a:lnTo>
                <a:cubicBezTo>
                  <a:pt x="24414" y="432707"/>
                  <a:pt x="22255" y="431862"/>
                  <a:pt x="20564" y="430172"/>
                </a:cubicBezTo>
                <a:cubicBezTo>
                  <a:pt x="18874" y="428481"/>
                  <a:pt x="18029" y="426322"/>
                  <a:pt x="18029" y="423692"/>
                </a:cubicBezTo>
                <a:lnTo>
                  <a:pt x="18029" y="67047"/>
                </a:lnTo>
                <a:cubicBezTo>
                  <a:pt x="12583" y="63854"/>
                  <a:pt x="8216" y="59535"/>
                  <a:pt x="4930" y="54088"/>
                </a:cubicBezTo>
                <a:cubicBezTo>
                  <a:pt x="1643" y="48642"/>
                  <a:pt x="0" y="42632"/>
                  <a:pt x="0" y="36059"/>
                </a:cubicBezTo>
                <a:cubicBezTo>
                  <a:pt x="0" y="26105"/>
                  <a:pt x="3521" y="17607"/>
                  <a:pt x="10564" y="10564"/>
                </a:cubicBezTo>
                <a:cubicBezTo>
                  <a:pt x="17607" y="3521"/>
                  <a:pt x="26105" y="0"/>
                  <a:pt x="3605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119" name="Tekstvak 118">
            <a:extLst>
              <a:ext uri="{FF2B5EF4-FFF2-40B4-BE49-F238E27FC236}">
                <a16:creationId xmlns:a16="http://schemas.microsoft.com/office/drawing/2014/main" id="{CB427D9C-80B2-92E5-744A-06C7CE740C8C}"/>
              </a:ext>
            </a:extLst>
          </p:cNvPr>
          <p:cNvSpPr txBox="1"/>
          <p:nvPr/>
        </p:nvSpPr>
        <p:spPr>
          <a:xfrm>
            <a:off x="409360" y="3111769"/>
            <a:ext cx="1228615" cy="183245"/>
          </a:xfrm>
          <a:prstGeom prst="rect">
            <a:avLst/>
          </a:prstGeom>
          <a:noFill/>
        </p:spPr>
        <p:txBody>
          <a:bodyPr wrap="square" rtlCol="0" anchor="t" anchorCtr="0">
            <a:noAutofit/>
          </a:bodyPr>
          <a:lstStyle/>
          <a:p>
            <a:pPr algn="ctr"/>
            <a:r>
              <a:rPr lang="en-US" sz="1000">
                <a:solidFill>
                  <a:srgbClr val="FFFFFF"/>
                </a:solidFill>
              </a:rPr>
              <a:t>Melding</a:t>
            </a:r>
            <a:endParaRPr lang="nl-NL" sz="1000">
              <a:solidFill>
                <a:srgbClr val="FFFFFF"/>
              </a:solidFill>
            </a:endParaRPr>
          </a:p>
        </p:txBody>
      </p:sp>
      <p:sp>
        <p:nvSpPr>
          <p:cNvPr id="120" name="Tekstvak 119">
            <a:extLst>
              <a:ext uri="{FF2B5EF4-FFF2-40B4-BE49-F238E27FC236}">
                <a16:creationId xmlns:a16="http://schemas.microsoft.com/office/drawing/2014/main" id="{CB5038AE-FFFC-5601-BCFF-B00614D47D1E}"/>
              </a:ext>
            </a:extLst>
          </p:cNvPr>
          <p:cNvSpPr txBox="1"/>
          <p:nvPr/>
        </p:nvSpPr>
        <p:spPr>
          <a:xfrm>
            <a:off x="1533275" y="3149056"/>
            <a:ext cx="1228615" cy="183245"/>
          </a:xfrm>
          <a:prstGeom prst="rect">
            <a:avLst/>
          </a:prstGeom>
          <a:noFill/>
        </p:spPr>
        <p:txBody>
          <a:bodyPr wrap="square" rtlCol="0" anchor="t" anchorCtr="0">
            <a:noAutofit/>
          </a:bodyPr>
          <a:lstStyle/>
          <a:p>
            <a:pPr algn="ctr"/>
            <a:r>
              <a:rPr lang="en-US" sz="1000">
                <a:solidFill>
                  <a:srgbClr val="FFFFFF"/>
                </a:solidFill>
              </a:rPr>
              <a:t>Akkoord</a:t>
            </a:r>
            <a:endParaRPr lang="nl-NL" sz="1000">
              <a:solidFill>
                <a:srgbClr val="FFFFFF"/>
              </a:solidFill>
            </a:endParaRPr>
          </a:p>
        </p:txBody>
      </p:sp>
      <p:sp>
        <p:nvSpPr>
          <p:cNvPr id="121" name="Tekstvak 120">
            <a:extLst>
              <a:ext uri="{FF2B5EF4-FFF2-40B4-BE49-F238E27FC236}">
                <a16:creationId xmlns:a16="http://schemas.microsoft.com/office/drawing/2014/main" id="{732D5D4F-4C6F-61BF-46EB-E601A785A05B}"/>
              </a:ext>
            </a:extLst>
          </p:cNvPr>
          <p:cNvSpPr txBox="1"/>
          <p:nvPr/>
        </p:nvSpPr>
        <p:spPr>
          <a:xfrm>
            <a:off x="2850916" y="3096897"/>
            <a:ext cx="1228615" cy="183245"/>
          </a:xfrm>
          <a:prstGeom prst="rect">
            <a:avLst/>
          </a:prstGeom>
          <a:noFill/>
        </p:spPr>
        <p:txBody>
          <a:bodyPr wrap="square" rtlCol="0" anchor="t" anchorCtr="0">
            <a:noAutofit/>
          </a:bodyPr>
          <a:lstStyle/>
          <a:p>
            <a:pPr algn="ctr"/>
            <a:r>
              <a:rPr lang="en-US" sz="1000">
                <a:solidFill>
                  <a:srgbClr val="FFFFFF"/>
                </a:solidFill>
              </a:rPr>
              <a:t>Order</a:t>
            </a:r>
            <a:endParaRPr lang="nl-NL" sz="1000">
              <a:solidFill>
                <a:srgbClr val="FFFFFF"/>
              </a:solidFill>
            </a:endParaRPr>
          </a:p>
        </p:txBody>
      </p:sp>
      <p:sp>
        <p:nvSpPr>
          <p:cNvPr id="122" name="Tekstvak 121">
            <a:extLst>
              <a:ext uri="{FF2B5EF4-FFF2-40B4-BE49-F238E27FC236}">
                <a16:creationId xmlns:a16="http://schemas.microsoft.com/office/drawing/2014/main" id="{1561EAC3-3012-A676-8AA2-AE645F895C48}"/>
              </a:ext>
            </a:extLst>
          </p:cNvPr>
          <p:cNvSpPr txBox="1"/>
          <p:nvPr/>
        </p:nvSpPr>
        <p:spPr>
          <a:xfrm>
            <a:off x="4123114" y="3155631"/>
            <a:ext cx="1228615" cy="183245"/>
          </a:xfrm>
          <a:prstGeom prst="rect">
            <a:avLst/>
          </a:prstGeom>
          <a:noFill/>
        </p:spPr>
        <p:txBody>
          <a:bodyPr wrap="square" rtlCol="0" anchor="t" anchorCtr="0">
            <a:noAutofit/>
          </a:bodyPr>
          <a:lstStyle/>
          <a:p>
            <a:pPr algn="ctr"/>
            <a:r>
              <a:rPr lang="en-US" sz="1000">
                <a:solidFill>
                  <a:srgbClr val="FFFFFF"/>
                </a:solidFill>
              </a:rPr>
              <a:t>Akkoord</a:t>
            </a:r>
            <a:endParaRPr lang="nl-NL" sz="1000">
              <a:solidFill>
                <a:srgbClr val="FFFFFF"/>
              </a:solidFill>
            </a:endParaRPr>
          </a:p>
        </p:txBody>
      </p:sp>
      <p:sp>
        <p:nvSpPr>
          <p:cNvPr id="123" name="Tekstvak 122">
            <a:extLst>
              <a:ext uri="{FF2B5EF4-FFF2-40B4-BE49-F238E27FC236}">
                <a16:creationId xmlns:a16="http://schemas.microsoft.com/office/drawing/2014/main" id="{49F7FC73-85A4-FACF-32FD-DCE9824AD66E}"/>
              </a:ext>
            </a:extLst>
          </p:cNvPr>
          <p:cNvSpPr txBox="1"/>
          <p:nvPr/>
        </p:nvSpPr>
        <p:spPr>
          <a:xfrm>
            <a:off x="5401856" y="3065035"/>
            <a:ext cx="1228615" cy="183245"/>
          </a:xfrm>
          <a:prstGeom prst="rect">
            <a:avLst/>
          </a:prstGeom>
          <a:noFill/>
        </p:spPr>
        <p:txBody>
          <a:bodyPr wrap="square" rtlCol="0" anchor="t" anchorCtr="0">
            <a:noAutofit/>
          </a:bodyPr>
          <a:lstStyle/>
          <a:p>
            <a:pPr algn="ctr"/>
            <a:r>
              <a:rPr lang="en-US" sz="1000">
                <a:solidFill>
                  <a:srgbClr val="FFFFFF"/>
                </a:solidFill>
              </a:rPr>
              <a:t>Voorbereiding</a:t>
            </a:r>
            <a:endParaRPr lang="nl-NL" sz="1000">
              <a:solidFill>
                <a:srgbClr val="FFFFFF"/>
              </a:solidFill>
            </a:endParaRPr>
          </a:p>
        </p:txBody>
      </p:sp>
      <p:sp>
        <p:nvSpPr>
          <p:cNvPr id="124" name="Tekstvak 123">
            <a:extLst>
              <a:ext uri="{FF2B5EF4-FFF2-40B4-BE49-F238E27FC236}">
                <a16:creationId xmlns:a16="http://schemas.microsoft.com/office/drawing/2014/main" id="{E2DDF455-AEA8-4109-DE12-EEBD32E1D2D0}"/>
              </a:ext>
            </a:extLst>
          </p:cNvPr>
          <p:cNvSpPr txBox="1"/>
          <p:nvPr/>
        </p:nvSpPr>
        <p:spPr>
          <a:xfrm>
            <a:off x="6728372" y="3060020"/>
            <a:ext cx="1228615" cy="183245"/>
          </a:xfrm>
          <a:prstGeom prst="rect">
            <a:avLst/>
          </a:prstGeom>
          <a:noFill/>
        </p:spPr>
        <p:txBody>
          <a:bodyPr wrap="square" rtlCol="0" anchor="t" anchorCtr="0">
            <a:noAutofit/>
          </a:bodyPr>
          <a:lstStyle/>
          <a:p>
            <a:pPr algn="ctr"/>
            <a:r>
              <a:rPr lang="en-US" sz="1000" err="1">
                <a:solidFill>
                  <a:srgbClr val="FFFFFF"/>
                </a:solidFill>
              </a:rPr>
              <a:t>Plannen</a:t>
            </a:r>
            <a:endParaRPr lang="nl-NL" sz="1000">
              <a:solidFill>
                <a:srgbClr val="FFFFFF"/>
              </a:solidFill>
            </a:endParaRPr>
          </a:p>
        </p:txBody>
      </p:sp>
      <p:sp>
        <p:nvSpPr>
          <p:cNvPr id="125" name="Tekstvak 124">
            <a:extLst>
              <a:ext uri="{FF2B5EF4-FFF2-40B4-BE49-F238E27FC236}">
                <a16:creationId xmlns:a16="http://schemas.microsoft.com/office/drawing/2014/main" id="{F3F36485-D566-42CB-9B7D-B44C8F3DB44C}"/>
              </a:ext>
            </a:extLst>
          </p:cNvPr>
          <p:cNvSpPr txBox="1"/>
          <p:nvPr/>
        </p:nvSpPr>
        <p:spPr>
          <a:xfrm>
            <a:off x="7980650" y="3047873"/>
            <a:ext cx="1228615" cy="183245"/>
          </a:xfrm>
          <a:prstGeom prst="rect">
            <a:avLst/>
          </a:prstGeom>
          <a:noFill/>
        </p:spPr>
        <p:txBody>
          <a:bodyPr wrap="square" rtlCol="0" anchor="t" anchorCtr="0">
            <a:noAutofit/>
          </a:bodyPr>
          <a:lstStyle/>
          <a:p>
            <a:pPr algn="ctr"/>
            <a:r>
              <a:rPr lang="en-US" sz="1000">
                <a:solidFill>
                  <a:srgbClr val="FFFFFF"/>
                </a:solidFill>
              </a:rPr>
              <a:t>Uitvoer</a:t>
            </a:r>
            <a:endParaRPr lang="nl-NL" sz="1000">
              <a:solidFill>
                <a:srgbClr val="FFFFFF"/>
              </a:solidFill>
            </a:endParaRPr>
          </a:p>
        </p:txBody>
      </p:sp>
      <p:sp>
        <p:nvSpPr>
          <p:cNvPr id="126" name="Tekstvak 125">
            <a:extLst>
              <a:ext uri="{FF2B5EF4-FFF2-40B4-BE49-F238E27FC236}">
                <a16:creationId xmlns:a16="http://schemas.microsoft.com/office/drawing/2014/main" id="{1153C6C6-BA87-1E16-BE3D-05E5B5688F8A}"/>
              </a:ext>
            </a:extLst>
          </p:cNvPr>
          <p:cNvSpPr txBox="1"/>
          <p:nvPr/>
        </p:nvSpPr>
        <p:spPr>
          <a:xfrm>
            <a:off x="9330829" y="3086989"/>
            <a:ext cx="1228615" cy="183245"/>
          </a:xfrm>
          <a:prstGeom prst="rect">
            <a:avLst/>
          </a:prstGeom>
          <a:noFill/>
        </p:spPr>
        <p:txBody>
          <a:bodyPr wrap="square" rtlCol="0" anchor="t" anchorCtr="0">
            <a:noAutofit/>
          </a:bodyPr>
          <a:lstStyle/>
          <a:p>
            <a:pPr algn="ctr"/>
            <a:r>
              <a:rPr lang="en-US" sz="1000">
                <a:solidFill>
                  <a:srgbClr val="FFFFFF"/>
                </a:solidFill>
              </a:rPr>
              <a:t>Registratie</a:t>
            </a:r>
            <a:endParaRPr lang="nl-NL" sz="1000">
              <a:solidFill>
                <a:srgbClr val="FFFFFF"/>
              </a:solidFill>
            </a:endParaRPr>
          </a:p>
        </p:txBody>
      </p:sp>
      <p:sp>
        <p:nvSpPr>
          <p:cNvPr id="127" name="Tekstvak 126">
            <a:extLst>
              <a:ext uri="{FF2B5EF4-FFF2-40B4-BE49-F238E27FC236}">
                <a16:creationId xmlns:a16="http://schemas.microsoft.com/office/drawing/2014/main" id="{DAEF3B55-903B-6A76-54D3-C71710C30EA6}"/>
              </a:ext>
            </a:extLst>
          </p:cNvPr>
          <p:cNvSpPr txBox="1"/>
          <p:nvPr/>
        </p:nvSpPr>
        <p:spPr>
          <a:xfrm>
            <a:off x="10609571" y="3129675"/>
            <a:ext cx="1228615" cy="183245"/>
          </a:xfrm>
          <a:prstGeom prst="rect">
            <a:avLst/>
          </a:prstGeom>
          <a:noFill/>
        </p:spPr>
        <p:txBody>
          <a:bodyPr wrap="square" rtlCol="0" anchor="t" anchorCtr="0">
            <a:noAutofit/>
          </a:bodyPr>
          <a:lstStyle/>
          <a:p>
            <a:pPr algn="ctr"/>
            <a:r>
              <a:rPr lang="en-US" sz="1000">
                <a:solidFill>
                  <a:srgbClr val="FFFFFF"/>
                </a:solidFill>
              </a:rPr>
              <a:t>Afronden</a:t>
            </a:r>
            <a:endParaRPr lang="nl-NL" sz="1000">
              <a:solidFill>
                <a:srgbClr val="FFFFFF"/>
              </a:solidFill>
            </a:endParaRPr>
          </a:p>
        </p:txBody>
      </p:sp>
      <p:sp>
        <p:nvSpPr>
          <p:cNvPr id="200" name="Bijschrift">
            <a:extLst>
              <a:ext uri="{FF2B5EF4-FFF2-40B4-BE49-F238E27FC236}">
                <a16:creationId xmlns:a16="http://schemas.microsoft.com/office/drawing/2014/main" id="{C1056116-FC94-FD3A-AA84-609943952A18}"/>
              </a:ext>
            </a:extLst>
          </p:cNvPr>
          <p:cNvSpPr txBox="1"/>
          <p:nvPr/>
        </p:nvSpPr>
        <p:spPr>
          <a:xfrm>
            <a:off x="370097" y="3648156"/>
            <a:ext cx="7955280" cy="513925"/>
          </a:xfrm>
          <a:prstGeom prst="rect">
            <a:avLst/>
          </a:prstGeom>
          <a:noFill/>
        </p:spPr>
        <p:txBody>
          <a:bodyPr wrap="square" rtlCol="0" anchor="ctr">
            <a:normAutofit/>
          </a:bodyPr>
          <a:lstStyle/>
          <a:p>
            <a:pPr algn="l"/>
            <a:r>
              <a:rPr lang="nl-NL" sz="1600">
                <a:solidFill>
                  <a:srgbClr val="FFFFFF"/>
                </a:solidFill>
                <a:latin typeface="+mn-lt"/>
              </a:rPr>
              <a:t>Correctief onderhoud: van melding tot afronden in negen vaste fasen.</a:t>
            </a:r>
          </a:p>
        </p:txBody>
      </p:sp>
      <p:grpSp>
        <p:nvGrpSpPr>
          <p:cNvPr id="35" name="Group 34">
            <a:extLst>
              <a:ext uri="{FF2B5EF4-FFF2-40B4-BE49-F238E27FC236}">
                <a16:creationId xmlns:a16="http://schemas.microsoft.com/office/drawing/2014/main" id="{4511682D-7E1E-F668-0A12-1EC65052F9ED}"/>
              </a:ext>
            </a:extLst>
          </p:cNvPr>
          <p:cNvGrpSpPr/>
          <p:nvPr/>
        </p:nvGrpSpPr>
        <p:grpSpPr>
          <a:xfrm>
            <a:off x="3129008" y="2531450"/>
            <a:ext cx="672431" cy="530895"/>
            <a:chOff x="5035643" y="3736288"/>
            <a:chExt cx="672431" cy="530895"/>
          </a:xfrm>
        </p:grpSpPr>
        <p:sp>
          <p:nvSpPr>
            <p:cNvPr id="94" name="Freeform 404">
              <a:extLst>
                <a:ext uri="{FF2B5EF4-FFF2-40B4-BE49-F238E27FC236}">
                  <a16:creationId xmlns:a16="http://schemas.microsoft.com/office/drawing/2014/main" id="{A857F9E1-C482-AE2C-B1F9-9B3552C14B0E}"/>
                </a:ext>
              </a:extLst>
            </p:cNvPr>
            <p:cNvSpPr/>
            <p:nvPr/>
          </p:nvSpPr>
          <p:spPr>
            <a:xfrm>
              <a:off x="5035643" y="3736288"/>
              <a:ext cx="542284" cy="414668"/>
            </a:xfrm>
            <a:custGeom>
              <a:avLst/>
              <a:gdLst>
                <a:gd name="connsiteX0" fmla="*/ 240018 w 502570"/>
                <a:gd name="connsiteY0" fmla="*/ 221988 h 396648"/>
                <a:gd name="connsiteX1" fmla="*/ 207339 w 502570"/>
                <a:gd name="connsiteY1" fmla="*/ 254666 h 396648"/>
                <a:gd name="connsiteX2" fmla="*/ 207339 w 502570"/>
                <a:gd name="connsiteY2" fmla="*/ 270442 h 396648"/>
                <a:gd name="connsiteX3" fmla="*/ 234383 w 502570"/>
                <a:gd name="connsiteY3" fmla="*/ 270442 h 396648"/>
                <a:gd name="connsiteX4" fmla="*/ 234383 w 502570"/>
                <a:gd name="connsiteY4" fmla="*/ 297486 h 396648"/>
                <a:gd name="connsiteX5" fmla="*/ 250159 w 502570"/>
                <a:gd name="connsiteY5" fmla="*/ 297486 h 396648"/>
                <a:gd name="connsiteX6" fmla="*/ 282837 w 502570"/>
                <a:gd name="connsiteY6" fmla="*/ 264808 h 396648"/>
                <a:gd name="connsiteX7" fmla="*/ 369533 w 502570"/>
                <a:gd name="connsiteY7" fmla="*/ 92471 h 396648"/>
                <a:gd name="connsiteX8" fmla="*/ 364815 w 502570"/>
                <a:gd name="connsiteY8" fmla="*/ 94936 h 396648"/>
                <a:gd name="connsiteX9" fmla="*/ 266216 w 502570"/>
                <a:gd name="connsiteY9" fmla="*/ 193535 h 396648"/>
                <a:gd name="connsiteX10" fmla="*/ 265935 w 502570"/>
                <a:gd name="connsiteY10" fmla="*/ 202831 h 396648"/>
                <a:gd name="connsiteX11" fmla="*/ 275231 w 502570"/>
                <a:gd name="connsiteY11" fmla="*/ 202550 h 396648"/>
                <a:gd name="connsiteX12" fmla="*/ 373829 w 502570"/>
                <a:gd name="connsiteY12" fmla="*/ 103951 h 396648"/>
                <a:gd name="connsiteX13" fmla="*/ 374112 w 502570"/>
                <a:gd name="connsiteY13" fmla="*/ 94655 h 396648"/>
                <a:gd name="connsiteX14" fmla="*/ 369533 w 502570"/>
                <a:gd name="connsiteY14" fmla="*/ 92471 h 396648"/>
                <a:gd name="connsiteX15" fmla="*/ 369604 w 502570"/>
                <a:gd name="connsiteY15" fmla="*/ 54088 h 396648"/>
                <a:gd name="connsiteX16" fmla="*/ 450736 w 502570"/>
                <a:gd name="connsiteY16" fmla="*/ 135221 h 396648"/>
                <a:gd name="connsiteX17" fmla="*/ 261427 w 502570"/>
                <a:gd name="connsiteY17" fmla="*/ 324530 h 396648"/>
                <a:gd name="connsiteX18" fmla="*/ 180295 w 502570"/>
                <a:gd name="connsiteY18" fmla="*/ 324530 h 396648"/>
                <a:gd name="connsiteX19" fmla="*/ 180295 w 502570"/>
                <a:gd name="connsiteY19" fmla="*/ 243398 h 396648"/>
                <a:gd name="connsiteX20" fmla="*/ 432706 w 502570"/>
                <a:gd name="connsiteY20" fmla="*/ 2254 h 396648"/>
                <a:gd name="connsiteX21" fmla="*/ 451863 w 502570"/>
                <a:gd name="connsiteY21" fmla="*/ 10142 h 396648"/>
                <a:gd name="connsiteX22" fmla="*/ 494683 w 502570"/>
                <a:gd name="connsiteY22" fmla="*/ 52961 h 396648"/>
                <a:gd name="connsiteX23" fmla="*/ 502570 w 502570"/>
                <a:gd name="connsiteY23" fmla="*/ 72118 h 396648"/>
                <a:gd name="connsiteX24" fmla="*/ 494683 w 502570"/>
                <a:gd name="connsiteY24" fmla="*/ 91274 h 396648"/>
                <a:gd name="connsiteX25" fmla="*/ 468766 w 502570"/>
                <a:gd name="connsiteY25" fmla="*/ 117191 h 396648"/>
                <a:gd name="connsiteX26" fmla="*/ 387632 w 502570"/>
                <a:gd name="connsiteY26" fmla="*/ 36059 h 396648"/>
                <a:gd name="connsiteX27" fmla="*/ 413550 w 502570"/>
                <a:gd name="connsiteY27" fmla="*/ 10142 h 396648"/>
                <a:gd name="connsiteX28" fmla="*/ 432706 w 502570"/>
                <a:gd name="connsiteY28" fmla="*/ 2254 h 396648"/>
                <a:gd name="connsiteX29" fmla="*/ 81133 w 502570"/>
                <a:gd name="connsiteY29" fmla="*/ 0 h 396648"/>
                <a:gd name="connsiteX30" fmla="*/ 315515 w 502570"/>
                <a:gd name="connsiteY30" fmla="*/ 0 h 396648"/>
                <a:gd name="connsiteX31" fmla="*/ 348476 w 502570"/>
                <a:gd name="connsiteY31" fmla="*/ 7043 h 396648"/>
                <a:gd name="connsiteX32" fmla="*/ 353547 w 502570"/>
                <a:gd name="connsiteY32" fmla="*/ 13522 h 396648"/>
                <a:gd name="connsiteX33" fmla="*/ 351011 w 502570"/>
                <a:gd name="connsiteY33" fmla="*/ 21692 h 396648"/>
                <a:gd name="connsiteX34" fmla="*/ 337207 w 502570"/>
                <a:gd name="connsiteY34" fmla="*/ 35496 h 396648"/>
                <a:gd name="connsiteX35" fmla="*/ 328193 w 502570"/>
                <a:gd name="connsiteY35" fmla="*/ 37749 h 396648"/>
                <a:gd name="connsiteX36" fmla="*/ 315515 w 502570"/>
                <a:gd name="connsiteY36" fmla="*/ 36059 h 396648"/>
                <a:gd name="connsiteX37" fmla="*/ 81133 w 502570"/>
                <a:gd name="connsiteY37" fmla="*/ 36059 h 396648"/>
                <a:gd name="connsiteX38" fmla="*/ 49299 w 502570"/>
                <a:gd name="connsiteY38" fmla="*/ 49299 h 396648"/>
                <a:gd name="connsiteX39" fmla="*/ 36059 w 502570"/>
                <a:gd name="connsiteY39" fmla="*/ 81133 h 396648"/>
                <a:gd name="connsiteX40" fmla="*/ 36059 w 502570"/>
                <a:gd name="connsiteY40" fmla="*/ 315515 h 396648"/>
                <a:gd name="connsiteX41" fmla="*/ 49299 w 502570"/>
                <a:gd name="connsiteY41" fmla="*/ 347349 h 396648"/>
                <a:gd name="connsiteX42" fmla="*/ 81133 w 502570"/>
                <a:gd name="connsiteY42" fmla="*/ 360589 h 396648"/>
                <a:gd name="connsiteX43" fmla="*/ 315515 w 502570"/>
                <a:gd name="connsiteY43" fmla="*/ 360589 h 396648"/>
                <a:gd name="connsiteX44" fmla="*/ 347349 w 502570"/>
                <a:gd name="connsiteY44" fmla="*/ 347349 h 396648"/>
                <a:gd name="connsiteX45" fmla="*/ 360589 w 502570"/>
                <a:gd name="connsiteY45" fmla="*/ 315515 h 396648"/>
                <a:gd name="connsiteX46" fmla="*/ 360589 w 502570"/>
                <a:gd name="connsiteY46" fmla="*/ 280020 h 396648"/>
                <a:gd name="connsiteX47" fmla="*/ 363125 w 502570"/>
                <a:gd name="connsiteY47" fmla="*/ 273822 h 396648"/>
                <a:gd name="connsiteX48" fmla="*/ 381154 w 502570"/>
                <a:gd name="connsiteY48" fmla="*/ 255793 h 396648"/>
                <a:gd name="connsiteX49" fmla="*/ 391014 w 502570"/>
                <a:gd name="connsiteY49" fmla="*/ 253821 h 396648"/>
                <a:gd name="connsiteX50" fmla="*/ 396649 w 502570"/>
                <a:gd name="connsiteY50" fmla="*/ 261991 h 396648"/>
                <a:gd name="connsiteX51" fmla="*/ 396649 w 502570"/>
                <a:gd name="connsiteY51" fmla="*/ 315515 h 396648"/>
                <a:gd name="connsiteX52" fmla="*/ 372843 w 502570"/>
                <a:gd name="connsiteY52" fmla="*/ 372844 h 396648"/>
                <a:gd name="connsiteX53" fmla="*/ 315515 w 502570"/>
                <a:gd name="connsiteY53" fmla="*/ 396648 h 396648"/>
                <a:gd name="connsiteX54" fmla="*/ 81133 w 502570"/>
                <a:gd name="connsiteY54" fmla="*/ 396648 h 396648"/>
                <a:gd name="connsiteX55" fmla="*/ 23804 w 502570"/>
                <a:gd name="connsiteY55" fmla="*/ 372844 h 396648"/>
                <a:gd name="connsiteX56" fmla="*/ 0 w 502570"/>
                <a:gd name="connsiteY56" fmla="*/ 315515 h 396648"/>
                <a:gd name="connsiteX57" fmla="*/ 0 w 502570"/>
                <a:gd name="connsiteY57" fmla="*/ 81133 h 396648"/>
                <a:gd name="connsiteX58" fmla="*/ 23804 w 502570"/>
                <a:gd name="connsiteY58" fmla="*/ 23805 h 396648"/>
                <a:gd name="connsiteX59" fmla="*/ 81133 w 502570"/>
                <a:gd name="connsiteY59" fmla="*/ 0 h 39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02570" h="396648">
                  <a:moveTo>
                    <a:pt x="240018" y="221988"/>
                  </a:moveTo>
                  <a:lnTo>
                    <a:pt x="207339" y="254666"/>
                  </a:lnTo>
                  <a:lnTo>
                    <a:pt x="207339" y="270442"/>
                  </a:lnTo>
                  <a:lnTo>
                    <a:pt x="234383" y="270442"/>
                  </a:lnTo>
                  <a:lnTo>
                    <a:pt x="234383" y="297486"/>
                  </a:lnTo>
                  <a:lnTo>
                    <a:pt x="250159" y="297486"/>
                  </a:lnTo>
                  <a:lnTo>
                    <a:pt x="282837" y="264808"/>
                  </a:lnTo>
                  <a:close/>
                  <a:moveTo>
                    <a:pt x="369533" y="92471"/>
                  </a:moveTo>
                  <a:cubicBezTo>
                    <a:pt x="367984" y="92518"/>
                    <a:pt x="366411" y="93340"/>
                    <a:pt x="364815" y="94936"/>
                  </a:cubicBezTo>
                  <a:lnTo>
                    <a:pt x="266216" y="193535"/>
                  </a:lnTo>
                  <a:cubicBezTo>
                    <a:pt x="263023" y="196728"/>
                    <a:pt x="262929" y="199826"/>
                    <a:pt x="265935" y="202831"/>
                  </a:cubicBezTo>
                  <a:cubicBezTo>
                    <a:pt x="268939" y="205836"/>
                    <a:pt x="272038" y="205742"/>
                    <a:pt x="275231" y="202550"/>
                  </a:cubicBezTo>
                  <a:lnTo>
                    <a:pt x="373829" y="103951"/>
                  </a:lnTo>
                  <a:cubicBezTo>
                    <a:pt x="377022" y="100758"/>
                    <a:pt x="377115" y="97659"/>
                    <a:pt x="374112" y="94655"/>
                  </a:cubicBezTo>
                  <a:cubicBezTo>
                    <a:pt x="372610" y="93152"/>
                    <a:pt x="371083" y="92424"/>
                    <a:pt x="369533" y="92471"/>
                  </a:cubicBezTo>
                  <a:close/>
                  <a:moveTo>
                    <a:pt x="369604" y="54088"/>
                  </a:moveTo>
                  <a:lnTo>
                    <a:pt x="450736" y="135221"/>
                  </a:lnTo>
                  <a:lnTo>
                    <a:pt x="261427" y="324530"/>
                  </a:lnTo>
                  <a:lnTo>
                    <a:pt x="180295" y="324530"/>
                  </a:lnTo>
                  <a:lnTo>
                    <a:pt x="180295" y="243398"/>
                  </a:lnTo>
                  <a:close/>
                  <a:moveTo>
                    <a:pt x="432706" y="2254"/>
                  </a:moveTo>
                  <a:cubicBezTo>
                    <a:pt x="440217" y="2254"/>
                    <a:pt x="446604" y="4883"/>
                    <a:pt x="451863" y="10142"/>
                  </a:cubicBezTo>
                  <a:lnTo>
                    <a:pt x="494683" y="52961"/>
                  </a:lnTo>
                  <a:cubicBezTo>
                    <a:pt x="499940" y="58220"/>
                    <a:pt x="502570" y="64606"/>
                    <a:pt x="502570" y="72118"/>
                  </a:cubicBezTo>
                  <a:cubicBezTo>
                    <a:pt x="502570" y="79630"/>
                    <a:pt x="499940" y="86016"/>
                    <a:pt x="494683" y="91274"/>
                  </a:cubicBezTo>
                  <a:lnTo>
                    <a:pt x="468766" y="117191"/>
                  </a:lnTo>
                  <a:lnTo>
                    <a:pt x="387632" y="36059"/>
                  </a:lnTo>
                  <a:lnTo>
                    <a:pt x="413550" y="10142"/>
                  </a:lnTo>
                  <a:cubicBezTo>
                    <a:pt x="418808" y="4883"/>
                    <a:pt x="425194" y="2254"/>
                    <a:pt x="432706" y="2254"/>
                  </a:cubicBezTo>
                  <a:close/>
                  <a:moveTo>
                    <a:pt x="81133" y="0"/>
                  </a:moveTo>
                  <a:lnTo>
                    <a:pt x="315515" y="0"/>
                  </a:lnTo>
                  <a:cubicBezTo>
                    <a:pt x="327347" y="0"/>
                    <a:pt x="338334" y="2348"/>
                    <a:pt x="348476" y="7043"/>
                  </a:cubicBezTo>
                  <a:cubicBezTo>
                    <a:pt x="351293" y="8357"/>
                    <a:pt x="352983" y="10517"/>
                    <a:pt x="353547" y="13522"/>
                  </a:cubicBezTo>
                  <a:cubicBezTo>
                    <a:pt x="354110" y="16715"/>
                    <a:pt x="353265" y="19438"/>
                    <a:pt x="351011" y="21692"/>
                  </a:cubicBezTo>
                  <a:lnTo>
                    <a:pt x="337207" y="35496"/>
                  </a:lnTo>
                  <a:cubicBezTo>
                    <a:pt x="334577" y="38125"/>
                    <a:pt x="331574" y="38876"/>
                    <a:pt x="328193" y="37749"/>
                  </a:cubicBezTo>
                  <a:cubicBezTo>
                    <a:pt x="323872" y="36622"/>
                    <a:pt x="319647" y="36059"/>
                    <a:pt x="315515" y="36059"/>
                  </a:cubicBezTo>
                  <a:lnTo>
                    <a:pt x="81133" y="36059"/>
                  </a:lnTo>
                  <a:cubicBezTo>
                    <a:pt x="68737" y="36059"/>
                    <a:pt x="58126" y="40472"/>
                    <a:pt x="49299" y="49299"/>
                  </a:cubicBezTo>
                  <a:cubicBezTo>
                    <a:pt x="40472" y="58126"/>
                    <a:pt x="36059" y="68737"/>
                    <a:pt x="36059" y="81133"/>
                  </a:cubicBezTo>
                  <a:lnTo>
                    <a:pt x="36059" y="315515"/>
                  </a:lnTo>
                  <a:cubicBezTo>
                    <a:pt x="36059" y="327911"/>
                    <a:pt x="40472" y="338522"/>
                    <a:pt x="49299" y="347349"/>
                  </a:cubicBezTo>
                  <a:cubicBezTo>
                    <a:pt x="58126" y="356176"/>
                    <a:pt x="68737" y="360589"/>
                    <a:pt x="81133" y="360589"/>
                  </a:cubicBezTo>
                  <a:lnTo>
                    <a:pt x="315515" y="360589"/>
                  </a:lnTo>
                  <a:cubicBezTo>
                    <a:pt x="327911" y="360589"/>
                    <a:pt x="338521" y="356176"/>
                    <a:pt x="347349" y="347349"/>
                  </a:cubicBezTo>
                  <a:cubicBezTo>
                    <a:pt x="356176" y="338522"/>
                    <a:pt x="360589" y="327911"/>
                    <a:pt x="360589" y="315515"/>
                  </a:cubicBezTo>
                  <a:lnTo>
                    <a:pt x="360589" y="280020"/>
                  </a:lnTo>
                  <a:cubicBezTo>
                    <a:pt x="360589" y="277579"/>
                    <a:pt x="361435" y="275513"/>
                    <a:pt x="363125" y="273822"/>
                  </a:cubicBezTo>
                  <a:lnTo>
                    <a:pt x="381154" y="255793"/>
                  </a:lnTo>
                  <a:cubicBezTo>
                    <a:pt x="383972" y="252976"/>
                    <a:pt x="387258" y="252318"/>
                    <a:pt x="391014" y="253821"/>
                  </a:cubicBezTo>
                  <a:cubicBezTo>
                    <a:pt x="394770" y="255323"/>
                    <a:pt x="396649" y="258047"/>
                    <a:pt x="396649" y="261991"/>
                  </a:cubicBezTo>
                  <a:lnTo>
                    <a:pt x="396649" y="315515"/>
                  </a:lnTo>
                  <a:cubicBezTo>
                    <a:pt x="396649" y="337865"/>
                    <a:pt x="388713" y="356974"/>
                    <a:pt x="372843" y="372844"/>
                  </a:cubicBezTo>
                  <a:cubicBezTo>
                    <a:pt x="356973" y="388713"/>
                    <a:pt x="337864" y="396648"/>
                    <a:pt x="315515" y="396648"/>
                  </a:cubicBezTo>
                  <a:lnTo>
                    <a:pt x="81133" y="396648"/>
                  </a:lnTo>
                  <a:cubicBezTo>
                    <a:pt x="58783" y="396648"/>
                    <a:pt x="39674" y="388713"/>
                    <a:pt x="23804" y="372844"/>
                  </a:cubicBezTo>
                  <a:cubicBezTo>
                    <a:pt x="7934" y="356974"/>
                    <a:pt x="0" y="337865"/>
                    <a:pt x="0" y="315515"/>
                  </a:cubicBezTo>
                  <a:lnTo>
                    <a:pt x="0" y="81133"/>
                  </a:lnTo>
                  <a:cubicBezTo>
                    <a:pt x="0" y="58784"/>
                    <a:pt x="7934" y="39674"/>
                    <a:pt x="23804" y="23805"/>
                  </a:cubicBezTo>
                  <a:cubicBezTo>
                    <a:pt x="39674" y="7935"/>
                    <a:pt x="58783" y="0"/>
                    <a:pt x="8113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sp>
          <p:nvSpPr>
            <p:cNvPr id="87" name="Freeform 477">
              <a:extLst>
                <a:ext uri="{FF2B5EF4-FFF2-40B4-BE49-F238E27FC236}">
                  <a16:creationId xmlns:a16="http://schemas.microsoft.com/office/drawing/2014/main" id="{00736770-3477-8C8B-6A3B-F0C4AEB7A0B6}"/>
                </a:ext>
              </a:extLst>
            </p:cNvPr>
            <p:cNvSpPr/>
            <p:nvPr/>
          </p:nvSpPr>
          <p:spPr>
            <a:xfrm>
              <a:off x="5492794" y="4050940"/>
              <a:ext cx="215280" cy="216243"/>
            </a:xfrm>
            <a:custGeom>
              <a:avLst/>
              <a:gdLst>
                <a:gd name="connsiteX0" fmla="*/ 117191 w 432706"/>
                <a:gd name="connsiteY0" fmla="*/ 360589 h 504825"/>
                <a:gd name="connsiteX1" fmla="*/ 315515 w 432706"/>
                <a:gd name="connsiteY1" fmla="*/ 360589 h 504825"/>
                <a:gd name="connsiteX2" fmla="*/ 321994 w 432706"/>
                <a:gd name="connsiteY2" fmla="*/ 363125 h 504825"/>
                <a:gd name="connsiteX3" fmla="*/ 324530 w 432706"/>
                <a:gd name="connsiteY3" fmla="*/ 369604 h 504825"/>
                <a:gd name="connsiteX4" fmla="*/ 324530 w 432706"/>
                <a:gd name="connsiteY4" fmla="*/ 387634 h 504825"/>
                <a:gd name="connsiteX5" fmla="*/ 321994 w 432706"/>
                <a:gd name="connsiteY5" fmla="*/ 394113 h 504825"/>
                <a:gd name="connsiteX6" fmla="*/ 315515 w 432706"/>
                <a:gd name="connsiteY6" fmla="*/ 396648 h 504825"/>
                <a:gd name="connsiteX7" fmla="*/ 117191 w 432706"/>
                <a:gd name="connsiteY7" fmla="*/ 396648 h 504825"/>
                <a:gd name="connsiteX8" fmla="*/ 110712 w 432706"/>
                <a:gd name="connsiteY8" fmla="*/ 394113 h 504825"/>
                <a:gd name="connsiteX9" fmla="*/ 108176 w 432706"/>
                <a:gd name="connsiteY9" fmla="*/ 387634 h 504825"/>
                <a:gd name="connsiteX10" fmla="*/ 108176 w 432706"/>
                <a:gd name="connsiteY10" fmla="*/ 369604 h 504825"/>
                <a:gd name="connsiteX11" fmla="*/ 110712 w 432706"/>
                <a:gd name="connsiteY11" fmla="*/ 363125 h 504825"/>
                <a:gd name="connsiteX12" fmla="*/ 117191 w 432706"/>
                <a:gd name="connsiteY12" fmla="*/ 360589 h 504825"/>
                <a:gd name="connsiteX13" fmla="*/ 117191 w 432706"/>
                <a:gd name="connsiteY13" fmla="*/ 288471 h 504825"/>
                <a:gd name="connsiteX14" fmla="*/ 315515 w 432706"/>
                <a:gd name="connsiteY14" fmla="*/ 288471 h 504825"/>
                <a:gd name="connsiteX15" fmla="*/ 321994 w 432706"/>
                <a:gd name="connsiteY15" fmla="*/ 291007 h 504825"/>
                <a:gd name="connsiteX16" fmla="*/ 324530 w 432706"/>
                <a:gd name="connsiteY16" fmla="*/ 297486 h 504825"/>
                <a:gd name="connsiteX17" fmla="*/ 324530 w 432706"/>
                <a:gd name="connsiteY17" fmla="*/ 315516 h 504825"/>
                <a:gd name="connsiteX18" fmla="*/ 321994 w 432706"/>
                <a:gd name="connsiteY18" fmla="*/ 321995 h 504825"/>
                <a:gd name="connsiteX19" fmla="*/ 315515 w 432706"/>
                <a:gd name="connsiteY19" fmla="*/ 324530 h 504825"/>
                <a:gd name="connsiteX20" fmla="*/ 117191 w 432706"/>
                <a:gd name="connsiteY20" fmla="*/ 324530 h 504825"/>
                <a:gd name="connsiteX21" fmla="*/ 110712 w 432706"/>
                <a:gd name="connsiteY21" fmla="*/ 321995 h 504825"/>
                <a:gd name="connsiteX22" fmla="*/ 108176 w 432706"/>
                <a:gd name="connsiteY22" fmla="*/ 315516 h 504825"/>
                <a:gd name="connsiteX23" fmla="*/ 108176 w 432706"/>
                <a:gd name="connsiteY23" fmla="*/ 297486 h 504825"/>
                <a:gd name="connsiteX24" fmla="*/ 110712 w 432706"/>
                <a:gd name="connsiteY24" fmla="*/ 291007 h 504825"/>
                <a:gd name="connsiteX25" fmla="*/ 117191 w 432706"/>
                <a:gd name="connsiteY25" fmla="*/ 288471 h 504825"/>
                <a:gd name="connsiteX26" fmla="*/ 117191 w 432706"/>
                <a:gd name="connsiteY26" fmla="*/ 216353 h 504825"/>
                <a:gd name="connsiteX27" fmla="*/ 315515 w 432706"/>
                <a:gd name="connsiteY27" fmla="*/ 216353 h 504825"/>
                <a:gd name="connsiteX28" fmla="*/ 321994 w 432706"/>
                <a:gd name="connsiteY28" fmla="*/ 218888 h 504825"/>
                <a:gd name="connsiteX29" fmla="*/ 324530 w 432706"/>
                <a:gd name="connsiteY29" fmla="*/ 225367 h 504825"/>
                <a:gd name="connsiteX30" fmla="*/ 324530 w 432706"/>
                <a:gd name="connsiteY30" fmla="*/ 243397 h 504825"/>
                <a:gd name="connsiteX31" fmla="*/ 321994 w 432706"/>
                <a:gd name="connsiteY31" fmla="*/ 249876 h 504825"/>
                <a:gd name="connsiteX32" fmla="*/ 315515 w 432706"/>
                <a:gd name="connsiteY32" fmla="*/ 252411 h 504825"/>
                <a:gd name="connsiteX33" fmla="*/ 117191 w 432706"/>
                <a:gd name="connsiteY33" fmla="*/ 252411 h 504825"/>
                <a:gd name="connsiteX34" fmla="*/ 110712 w 432706"/>
                <a:gd name="connsiteY34" fmla="*/ 249876 h 504825"/>
                <a:gd name="connsiteX35" fmla="*/ 108176 w 432706"/>
                <a:gd name="connsiteY35" fmla="*/ 243397 h 504825"/>
                <a:gd name="connsiteX36" fmla="*/ 108176 w 432706"/>
                <a:gd name="connsiteY36" fmla="*/ 225367 h 504825"/>
                <a:gd name="connsiteX37" fmla="*/ 110712 w 432706"/>
                <a:gd name="connsiteY37" fmla="*/ 218888 h 504825"/>
                <a:gd name="connsiteX38" fmla="*/ 117191 w 432706"/>
                <a:gd name="connsiteY38" fmla="*/ 216353 h 504825"/>
                <a:gd name="connsiteX39" fmla="*/ 288471 w 432706"/>
                <a:gd name="connsiteY39" fmla="*/ 38312 h 504825"/>
                <a:gd name="connsiteX40" fmla="*/ 288471 w 432706"/>
                <a:gd name="connsiteY40" fmla="*/ 144236 h 504825"/>
                <a:gd name="connsiteX41" fmla="*/ 394394 w 432706"/>
                <a:gd name="connsiteY41" fmla="*/ 144236 h 504825"/>
                <a:gd name="connsiteX42" fmla="*/ 388196 w 432706"/>
                <a:gd name="connsiteY42" fmla="*/ 132685 h 504825"/>
                <a:gd name="connsiteX43" fmla="*/ 300021 w 432706"/>
                <a:gd name="connsiteY43" fmla="*/ 44510 h 504825"/>
                <a:gd name="connsiteX44" fmla="*/ 288471 w 432706"/>
                <a:gd name="connsiteY44" fmla="*/ 38312 h 504825"/>
                <a:gd name="connsiteX45" fmla="*/ 36059 w 432706"/>
                <a:gd name="connsiteY45" fmla="*/ 36059 h 504825"/>
                <a:gd name="connsiteX46" fmla="*/ 36059 w 432706"/>
                <a:gd name="connsiteY46" fmla="*/ 468766 h 504825"/>
                <a:gd name="connsiteX47" fmla="*/ 396648 w 432706"/>
                <a:gd name="connsiteY47" fmla="*/ 468766 h 504825"/>
                <a:gd name="connsiteX48" fmla="*/ 396648 w 432706"/>
                <a:gd name="connsiteY48" fmla="*/ 180295 h 504825"/>
                <a:gd name="connsiteX49" fmla="*/ 279456 w 432706"/>
                <a:gd name="connsiteY49" fmla="*/ 180295 h 504825"/>
                <a:gd name="connsiteX50" fmla="*/ 260300 w 432706"/>
                <a:gd name="connsiteY50" fmla="*/ 172407 h 504825"/>
                <a:gd name="connsiteX51" fmla="*/ 252412 w 432706"/>
                <a:gd name="connsiteY51" fmla="*/ 153251 h 504825"/>
                <a:gd name="connsiteX52" fmla="*/ 252412 w 432706"/>
                <a:gd name="connsiteY52" fmla="*/ 36059 h 504825"/>
                <a:gd name="connsiteX53" fmla="*/ 27044 w 432706"/>
                <a:gd name="connsiteY53" fmla="*/ 0 h 504825"/>
                <a:gd name="connsiteX54" fmla="*/ 279456 w 432706"/>
                <a:gd name="connsiteY54" fmla="*/ 0 h 504825"/>
                <a:gd name="connsiteX55" fmla="*/ 304246 w 432706"/>
                <a:gd name="connsiteY55" fmla="*/ 5634 h 504825"/>
                <a:gd name="connsiteX56" fmla="*/ 325656 w 432706"/>
                <a:gd name="connsiteY56" fmla="*/ 19156 h 504825"/>
                <a:gd name="connsiteX57" fmla="*/ 413550 w 432706"/>
                <a:gd name="connsiteY57" fmla="*/ 107050 h 504825"/>
                <a:gd name="connsiteX58" fmla="*/ 427073 w 432706"/>
                <a:gd name="connsiteY58" fmla="*/ 128460 h 504825"/>
                <a:gd name="connsiteX59" fmla="*/ 432706 w 432706"/>
                <a:gd name="connsiteY59" fmla="*/ 153251 h 504825"/>
                <a:gd name="connsiteX60" fmla="*/ 432706 w 432706"/>
                <a:gd name="connsiteY60" fmla="*/ 477781 h 504825"/>
                <a:gd name="connsiteX61" fmla="*/ 424818 w 432706"/>
                <a:gd name="connsiteY61" fmla="*/ 496937 h 504825"/>
                <a:gd name="connsiteX62" fmla="*/ 405662 w 432706"/>
                <a:gd name="connsiteY62" fmla="*/ 504825 h 504825"/>
                <a:gd name="connsiteX63" fmla="*/ 27044 w 432706"/>
                <a:gd name="connsiteY63" fmla="*/ 504825 h 504825"/>
                <a:gd name="connsiteX64" fmla="*/ 7888 w 432706"/>
                <a:gd name="connsiteY64" fmla="*/ 496937 h 504825"/>
                <a:gd name="connsiteX65" fmla="*/ 0 w 432706"/>
                <a:gd name="connsiteY65" fmla="*/ 477781 h 504825"/>
                <a:gd name="connsiteX66" fmla="*/ 0 w 432706"/>
                <a:gd name="connsiteY66" fmla="*/ 27044 h 504825"/>
                <a:gd name="connsiteX67" fmla="*/ 7888 w 432706"/>
                <a:gd name="connsiteY67" fmla="*/ 7888 h 504825"/>
                <a:gd name="connsiteX68" fmla="*/ 27044 w 432706"/>
                <a:gd name="connsiteY68" fmla="*/ 0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2706" h="504825">
                  <a:moveTo>
                    <a:pt x="117191" y="360589"/>
                  </a:moveTo>
                  <a:lnTo>
                    <a:pt x="315515" y="360589"/>
                  </a:lnTo>
                  <a:cubicBezTo>
                    <a:pt x="318144" y="360589"/>
                    <a:pt x="320304" y="361434"/>
                    <a:pt x="321994" y="363125"/>
                  </a:cubicBezTo>
                  <a:cubicBezTo>
                    <a:pt x="323684" y="364815"/>
                    <a:pt x="324530" y="366975"/>
                    <a:pt x="324530" y="369604"/>
                  </a:cubicBezTo>
                  <a:lnTo>
                    <a:pt x="324530" y="387634"/>
                  </a:lnTo>
                  <a:cubicBezTo>
                    <a:pt x="324530" y="390263"/>
                    <a:pt x="323684" y="392423"/>
                    <a:pt x="321994" y="394113"/>
                  </a:cubicBezTo>
                  <a:cubicBezTo>
                    <a:pt x="320304" y="395803"/>
                    <a:pt x="318144" y="396648"/>
                    <a:pt x="315515" y="396648"/>
                  </a:cubicBezTo>
                  <a:lnTo>
                    <a:pt x="117191" y="396648"/>
                  </a:lnTo>
                  <a:cubicBezTo>
                    <a:pt x="114562" y="396648"/>
                    <a:pt x="112402" y="395803"/>
                    <a:pt x="110712" y="394113"/>
                  </a:cubicBezTo>
                  <a:cubicBezTo>
                    <a:pt x="109021" y="392423"/>
                    <a:pt x="108176" y="390263"/>
                    <a:pt x="108176" y="387634"/>
                  </a:cubicBezTo>
                  <a:lnTo>
                    <a:pt x="108176" y="369604"/>
                  </a:lnTo>
                  <a:cubicBezTo>
                    <a:pt x="108176" y="366975"/>
                    <a:pt x="109021" y="364815"/>
                    <a:pt x="110712" y="363125"/>
                  </a:cubicBezTo>
                  <a:cubicBezTo>
                    <a:pt x="112402" y="361434"/>
                    <a:pt x="114562" y="360589"/>
                    <a:pt x="117191" y="360589"/>
                  </a:cubicBezTo>
                  <a:close/>
                  <a:moveTo>
                    <a:pt x="117191" y="288471"/>
                  </a:moveTo>
                  <a:lnTo>
                    <a:pt x="315515" y="288471"/>
                  </a:lnTo>
                  <a:cubicBezTo>
                    <a:pt x="318144" y="288471"/>
                    <a:pt x="320304" y="289317"/>
                    <a:pt x="321994" y="291007"/>
                  </a:cubicBezTo>
                  <a:cubicBezTo>
                    <a:pt x="323684" y="292697"/>
                    <a:pt x="324530" y="294857"/>
                    <a:pt x="324530" y="297486"/>
                  </a:cubicBezTo>
                  <a:lnTo>
                    <a:pt x="324530" y="315516"/>
                  </a:lnTo>
                  <a:cubicBezTo>
                    <a:pt x="324530" y="318145"/>
                    <a:pt x="323684" y="320305"/>
                    <a:pt x="321994" y="321995"/>
                  </a:cubicBezTo>
                  <a:cubicBezTo>
                    <a:pt x="320304" y="323685"/>
                    <a:pt x="318144" y="324530"/>
                    <a:pt x="315515" y="324530"/>
                  </a:cubicBezTo>
                  <a:lnTo>
                    <a:pt x="117191" y="324530"/>
                  </a:lnTo>
                  <a:cubicBezTo>
                    <a:pt x="114562" y="324530"/>
                    <a:pt x="112402" y="323685"/>
                    <a:pt x="110712" y="321995"/>
                  </a:cubicBezTo>
                  <a:cubicBezTo>
                    <a:pt x="109021" y="320305"/>
                    <a:pt x="108176" y="318145"/>
                    <a:pt x="108176" y="315516"/>
                  </a:cubicBezTo>
                  <a:lnTo>
                    <a:pt x="108176" y="297486"/>
                  </a:lnTo>
                  <a:cubicBezTo>
                    <a:pt x="108176" y="294857"/>
                    <a:pt x="109021" y="292697"/>
                    <a:pt x="110712" y="291007"/>
                  </a:cubicBezTo>
                  <a:cubicBezTo>
                    <a:pt x="112402" y="289317"/>
                    <a:pt x="114562" y="288471"/>
                    <a:pt x="117191" y="288471"/>
                  </a:cubicBezTo>
                  <a:close/>
                  <a:moveTo>
                    <a:pt x="117191" y="216353"/>
                  </a:moveTo>
                  <a:lnTo>
                    <a:pt x="315515" y="216353"/>
                  </a:lnTo>
                  <a:cubicBezTo>
                    <a:pt x="318144" y="216353"/>
                    <a:pt x="320304" y="217198"/>
                    <a:pt x="321994" y="218888"/>
                  </a:cubicBezTo>
                  <a:cubicBezTo>
                    <a:pt x="323684" y="220578"/>
                    <a:pt x="324530" y="222738"/>
                    <a:pt x="324530" y="225367"/>
                  </a:cubicBezTo>
                  <a:lnTo>
                    <a:pt x="324530" y="243397"/>
                  </a:lnTo>
                  <a:cubicBezTo>
                    <a:pt x="324530" y="246026"/>
                    <a:pt x="323684" y="248186"/>
                    <a:pt x="321994" y="249876"/>
                  </a:cubicBezTo>
                  <a:cubicBezTo>
                    <a:pt x="320304" y="251566"/>
                    <a:pt x="318144" y="252411"/>
                    <a:pt x="315515" y="252411"/>
                  </a:cubicBezTo>
                  <a:lnTo>
                    <a:pt x="117191" y="252411"/>
                  </a:lnTo>
                  <a:cubicBezTo>
                    <a:pt x="114562" y="252411"/>
                    <a:pt x="112402" y="251566"/>
                    <a:pt x="110712" y="249876"/>
                  </a:cubicBezTo>
                  <a:cubicBezTo>
                    <a:pt x="109021" y="248186"/>
                    <a:pt x="108176" y="246026"/>
                    <a:pt x="108176" y="243397"/>
                  </a:cubicBezTo>
                  <a:lnTo>
                    <a:pt x="108176" y="225367"/>
                  </a:lnTo>
                  <a:cubicBezTo>
                    <a:pt x="108176" y="222738"/>
                    <a:pt x="109021" y="220578"/>
                    <a:pt x="110712" y="218888"/>
                  </a:cubicBezTo>
                  <a:cubicBezTo>
                    <a:pt x="112402" y="217198"/>
                    <a:pt x="114562" y="216353"/>
                    <a:pt x="117191" y="216353"/>
                  </a:cubicBezTo>
                  <a:close/>
                  <a:moveTo>
                    <a:pt x="288471" y="38312"/>
                  </a:moveTo>
                  <a:lnTo>
                    <a:pt x="288471" y="144236"/>
                  </a:lnTo>
                  <a:lnTo>
                    <a:pt x="394394" y="144236"/>
                  </a:lnTo>
                  <a:cubicBezTo>
                    <a:pt x="392516" y="138789"/>
                    <a:pt x="390450" y="134939"/>
                    <a:pt x="388196" y="132685"/>
                  </a:cubicBezTo>
                  <a:lnTo>
                    <a:pt x="300021" y="44510"/>
                  </a:lnTo>
                  <a:cubicBezTo>
                    <a:pt x="297767" y="42256"/>
                    <a:pt x="293917" y="40191"/>
                    <a:pt x="288471" y="38312"/>
                  </a:cubicBezTo>
                  <a:close/>
                  <a:moveTo>
                    <a:pt x="36059" y="36059"/>
                  </a:moveTo>
                  <a:lnTo>
                    <a:pt x="36059" y="468766"/>
                  </a:lnTo>
                  <a:lnTo>
                    <a:pt x="396648" y="468766"/>
                  </a:lnTo>
                  <a:lnTo>
                    <a:pt x="396648" y="180295"/>
                  </a:lnTo>
                  <a:lnTo>
                    <a:pt x="279456" y="180295"/>
                  </a:lnTo>
                  <a:cubicBezTo>
                    <a:pt x="271944" y="180295"/>
                    <a:pt x="265558" y="177665"/>
                    <a:pt x="260300" y="172407"/>
                  </a:cubicBezTo>
                  <a:cubicBezTo>
                    <a:pt x="255041" y="167148"/>
                    <a:pt x="252412" y="160763"/>
                    <a:pt x="252412" y="153251"/>
                  </a:cubicBezTo>
                  <a:lnTo>
                    <a:pt x="252412" y="36059"/>
                  </a:lnTo>
                  <a:close/>
                  <a:moveTo>
                    <a:pt x="27044" y="0"/>
                  </a:moveTo>
                  <a:lnTo>
                    <a:pt x="279456" y="0"/>
                  </a:lnTo>
                  <a:cubicBezTo>
                    <a:pt x="286968" y="0"/>
                    <a:pt x="295232" y="1878"/>
                    <a:pt x="304246" y="5634"/>
                  </a:cubicBezTo>
                  <a:cubicBezTo>
                    <a:pt x="313261" y="9390"/>
                    <a:pt x="320398" y="13898"/>
                    <a:pt x="325656" y="19156"/>
                  </a:cubicBezTo>
                  <a:lnTo>
                    <a:pt x="413550" y="107050"/>
                  </a:lnTo>
                  <a:cubicBezTo>
                    <a:pt x="418809" y="112309"/>
                    <a:pt x="423316" y="119445"/>
                    <a:pt x="427073" y="128460"/>
                  </a:cubicBezTo>
                  <a:cubicBezTo>
                    <a:pt x="430828" y="137475"/>
                    <a:pt x="432706" y="145738"/>
                    <a:pt x="432706" y="153251"/>
                  </a:cubicBezTo>
                  <a:lnTo>
                    <a:pt x="432706" y="477781"/>
                  </a:lnTo>
                  <a:cubicBezTo>
                    <a:pt x="432706" y="485293"/>
                    <a:pt x="430077" y="491679"/>
                    <a:pt x="424818" y="496937"/>
                  </a:cubicBezTo>
                  <a:cubicBezTo>
                    <a:pt x="419560" y="502196"/>
                    <a:pt x="413175" y="504825"/>
                    <a:pt x="405662" y="504825"/>
                  </a:cubicBezTo>
                  <a:lnTo>
                    <a:pt x="27044" y="504825"/>
                  </a:lnTo>
                  <a:cubicBezTo>
                    <a:pt x="19531" y="504825"/>
                    <a:pt x="13146" y="502196"/>
                    <a:pt x="7888" y="496937"/>
                  </a:cubicBezTo>
                  <a:cubicBezTo>
                    <a:pt x="2629" y="491679"/>
                    <a:pt x="0" y="485293"/>
                    <a:pt x="0" y="477781"/>
                  </a:cubicBezTo>
                  <a:lnTo>
                    <a:pt x="0" y="27044"/>
                  </a:lnTo>
                  <a:cubicBezTo>
                    <a:pt x="0" y="19532"/>
                    <a:pt x="2629" y="13147"/>
                    <a:pt x="7888" y="7888"/>
                  </a:cubicBezTo>
                  <a:cubicBezTo>
                    <a:pt x="13146" y="2629"/>
                    <a:pt x="19531" y="0"/>
                    <a:pt x="2704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solidFill>
                  <a:srgbClr val="FFFFFF"/>
                </a:solidFill>
              </a:endParaRPr>
            </a:p>
          </p:txBody>
        </p:sp>
      </p:grpSp>
      <p:sp>
        <p:nvSpPr>
          <p:cNvPr id="5" name="Fase">
            <a:extLst>
              <a:ext uri="{FF2B5EF4-FFF2-40B4-BE49-F238E27FC236}">
                <a16:creationId xmlns:a16="http://schemas.microsoft.com/office/drawing/2014/main" id="{3C2C1ACC-B5EF-FB54-CC80-AA6E4CE95E64}"/>
              </a:ext>
            </a:extLst>
          </p:cNvPr>
          <p:cNvSpPr/>
          <p:nvPr/>
        </p:nvSpPr>
        <p:spPr>
          <a:xfrm>
            <a:off x="334964" y="170342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7" name="Fase">
            <a:extLst>
              <a:ext uri="{FF2B5EF4-FFF2-40B4-BE49-F238E27FC236}">
                <a16:creationId xmlns:a16="http://schemas.microsoft.com/office/drawing/2014/main" id="{445088CB-16A9-EC2B-CBFB-C8DBDB782F93}"/>
              </a:ext>
            </a:extLst>
          </p:cNvPr>
          <p:cNvSpPr/>
          <p:nvPr/>
        </p:nvSpPr>
        <p:spPr>
          <a:xfrm>
            <a:off x="1595029" y="170342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9" name="Fase">
            <a:extLst>
              <a:ext uri="{FF2B5EF4-FFF2-40B4-BE49-F238E27FC236}">
                <a16:creationId xmlns:a16="http://schemas.microsoft.com/office/drawing/2014/main" id="{ADC85737-C2BD-92FA-2ECF-25567FA5B1C7}"/>
              </a:ext>
            </a:extLst>
          </p:cNvPr>
          <p:cNvSpPr/>
          <p:nvPr/>
        </p:nvSpPr>
        <p:spPr>
          <a:xfrm>
            <a:off x="2818964" y="170342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1" name="Fase">
            <a:extLst>
              <a:ext uri="{FF2B5EF4-FFF2-40B4-BE49-F238E27FC236}">
                <a16:creationId xmlns:a16="http://schemas.microsoft.com/office/drawing/2014/main" id="{1B580881-CC61-B1B6-AC42-FC6A859C6542}"/>
              </a:ext>
            </a:extLst>
          </p:cNvPr>
          <p:cNvSpPr/>
          <p:nvPr/>
        </p:nvSpPr>
        <p:spPr>
          <a:xfrm>
            <a:off x="4074949" y="170342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13" name="Fase">
            <a:extLst>
              <a:ext uri="{FF2B5EF4-FFF2-40B4-BE49-F238E27FC236}">
                <a16:creationId xmlns:a16="http://schemas.microsoft.com/office/drawing/2014/main" id="{DFF8F557-6B23-DCDB-2812-A0FA2606E303}"/>
              </a:ext>
            </a:extLst>
          </p:cNvPr>
          <p:cNvSpPr/>
          <p:nvPr/>
        </p:nvSpPr>
        <p:spPr>
          <a:xfrm>
            <a:off x="5461755" y="170342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15" name="Fase">
            <a:extLst>
              <a:ext uri="{FF2B5EF4-FFF2-40B4-BE49-F238E27FC236}">
                <a16:creationId xmlns:a16="http://schemas.microsoft.com/office/drawing/2014/main" id="{DB57F4BC-F334-694F-0588-75BC6E65348B}"/>
              </a:ext>
            </a:extLst>
          </p:cNvPr>
          <p:cNvSpPr/>
          <p:nvPr/>
        </p:nvSpPr>
        <p:spPr>
          <a:xfrm>
            <a:off x="6848562" y="170342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17" name="Fase">
            <a:extLst>
              <a:ext uri="{FF2B5EF4-FFF2-40B4-BE49-F238E27FC236}">
                <a16:creationId xmlns:a16="http://schemas.microsoft.com/office/drawing/2014/main" id="{8B1BC254-7B85-3100-CEEA-DDA738E55980}"/>
              </a:ext>
            </a:extLst>
          </p:cNvPr>
          <p:cNvSpPr/>
          <p:nvPr/>
        </p:nvSpPr>
        <p:spPr>
          <a:xfrm>
            <a:off x="8090562" y="170342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19" name="Fase">
            <a:extLst>
              <a:ext uri="{FF2B5EF4-FFF2-40B4-BE49-F238E27FC236}">
                <a16:creationId xmlns:a16="http://schemas.microsoft.com/office/drawing/2014/main" id="{1AA83BBC-F0DF-A58A-A322-F5F13D65E36B}"/>
              </a:ext>
            </a:extLst>
          </p:cNvPr>
          <p:cNvSpPr/>
          <p:nvPr/>
        </p:nvSpPr>
        <p:spPr>
          <a:xfrm>
            <a:off x="9346547" y="170342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21" name="Fase">
            <a:extLst>
              <a:ext uri="{FF2B5EF4-FFF2-40B4-BE49-F238E27FC236}">
                <a16:creationId xmlns:a16="http://schemas.microsoft.com/office/drawing/2014/main" id="{1D75E623-687A-4D92-81C3-9926B6BB42BC}"/>
              </a:ext>
            </a:extLst>
          </p:cNvPr>
          <p:cNvSpPr/>
          <p:nvPr/>
        </p:nvSpPr>
        <p:spPr>
          <a:xfrm>
            <a:off x="10578641" y="170342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cxnSp>
        <p:nvCxnSpPr>
          <p:cNvPr id="22" name="Rechte verbindingslijn met pijl 95">
            <a:extLst>
              <a:ext uri="{FF2B5EF4-FFF2-40B4-BE49-F238E27FC236}">
                <a16:creationId xmlns:a16="http://schemas.microsoft.com/office/drawing/2014/main" id="{410A3312-E383-3157-047B-4C0114EBF976}"/>
              </a:ext>
            </a:extLst>
          </p:cNvPr>
          <p:cNvCxnSpPr>
            <a:cxnSpLocks/>
          </p:cNvCxnSpPr>
          <p:nvPr/>
        </p:nvCxnSpPr>
        <p:spPr>
          <a:xfrm>
            <a:off x="3965045" y="27822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Rechte verbindingslijn met pijl 95">
            <a:extLst>
              <a:ext uri="{FF2B5EF4-FFF2-40B4-BE49-F238E27FC236}">
                <a16:creationId xmlns:a16="http://schemas.microsoft.com/office/drawing/2014/main" id="{6DFBE707-AE56-C1CA-1779-E3DE0E417DF3}"/>
              </a:ext>
            </a:extLst>
          </p:cNvPr>
          <p:cNvCxnSpPr>
            <a:cxnSpLocks/>
          </p:cNvCxnSpPr>
          <p:nvPr/>
        </p:nvCxnSpPr>
        <p:spPr>
          <a:xfrm>
            <a:off x="5125445" y="27762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Rechte verbindingslijn met pijl 95">
            <a:extLst>
              <a:ext uri="{FF2B5EF4-FFF2-40B4-BE49-F238E27FC236}">
                <a16:creationId xmlns:a16="http://schemas.microsoft.com/office/drawing/2014/main" id="{9E9F3BFD-222D-9D85-0868-A622F3C497EE}"/>
              </a:ext>
            </a:extLst>
          </p:cNvPr>
          <p:cNvCxnSpPr>
            <a:cxnSpLocks/>
          </p:cNvCxnSpPr>
          <p:nvPr/>
        </p:nvCxnSpPr>
        <p:spPr>
          <a:xfrm>
            <a:off x="6573845" y="27774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echte verbindingslijn met pijl 95">
            <a:extLst>
              <a:ext uri="{FF2B5EF4-FFF2-40B4-BE49-F238E27FC236}">
                <a16:creationId xmlns:a16="http://schemas.microsoft.com/office/drawing/2014/main" id="{D872E958-C29A-975F-18BA-4BB1CC1688FE}"/>
              </a:ext>
            </a:extLst>
          </p:cNvPr>
          <p:cNvCxnSpPr>
            <a:cxnSpLocks/>
          </p:cNvCxnSpPr>
          <p:nvPr/>
        </p:nvCxnSpPr>
        <p:spPr>
          <a:xfrm>
            <a:off x="7798471" y="27786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Rechte verbindingslijn met pijl 95">
            <a:extLst>
              <a:ext uri="{FF2B5EF4-FFF2-40B4-BE49-F238E27FC236}">
                <a16:creationId xmlns:a16="http://schemas.microsoft.com/office/drawing/2014/main" id="{E96BCA70-A782-3DF4-9547-5AA9FC9C6D40}"/>
              </a:ext>
            </a:extLst>
          </p:cNvPr>
          <p:cNvCxnSpPr>
            <a:cxnSpLocks/>
          </p:cNvCxnSpPr>
          <p:nvPr/>
        </p:nvCxnSpPr>
        <p:spPr>
          <a:xfrm>
            <a:off x="9053045" y="2779841"/>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 name="Rechte verbindingslijn met pijl 95">
            <a:extLst>
              <a:ext uri="{FF2B5EF4-FFF2-40B4-BE49-F238E27FC236}">
                <a16:creationId xmlns:a16="http://schemas.microsoft.com/office/drawing/2014/main" id="{8B4CAB66-FA5A-A86B-5AF5-03A0C2A29A8E}"/>
              </a:ext>
            </a:extLst>
          </p:cNvPr>
          <p:cNvCxnSpPr>
            <a:cxnSpLocks/>
          </p:cNvCxnSpPr>
          <p:nvPr/>
        </p:nvCxnSpPr>
        <p:spPr>
          <a:xfrm>
            <a:off x="10410350" y="2777443"/>
            <a:ext cx="32918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00" name="Kern400">
            <a:extLst>
              <a:ext uri="{FF2B5EF4-FFF2-40B4-BE49-F238E27FC236}">
                <a16:creationId xmlns:a16="http://schemas.microsoft.com/office/drawing/2014/main" id="{BA1AF8A5-B1EF-2E8C-2F9D-460924D4C8A2}"/>
              </a:ext>
            </a:extLst>
          </p:cNvPr>
          <p:cNvSpPr/>
          <p:nvPr/>
        </p:nvSpPr>
        <p:spPr>
          <a:xfrm>
            <a:off x="539190" y="4242823"/>
            <a:ext cx="2760000" cy="1150000"/>
          </a:xfrm>
          <a:prstGeom prst="roundRect">
            <a:avLst/>
          </a:prstGeom>
          <a:solidFill>
            <a:srgbClr val="0B3D75"/>
          </a:solidFill>
          <a:ln>
            <a:noFill/>
          </a:ln>
        </p:spPr>
        <p:txBody>
          <a:bodyPr wrap="square" lIns="230000" tIns="60000" rIns="160000" bIns="60000" anchor="ctr">
            <a:normAutofit/>
          </a:bodyPr>
          <a:lstStyle/>
          <a:p>
            <a:r>
              <a:rPr lang="nl-NL" sz="1400" b="1">
                <a:solidFill>
                  <a:srgbClr val="00A0E1"/>
                </a:solidFill>
              </a:rPr>
              <a:t>Procescontrole</a:t>
            </a:r>
          </a:p>
          <a:p>
            <a:r>
              <a:rPr lang="nl-NL" sz="1000" b="0">
                <a:solidFill>
                  <a:srgbClr val="FFFFFF"/>
                </a:solidFill>
              </a:rPr>
              <a:t>Grip op elke stap in de keten</a:t>
            </a:r>
          </a:p>
        </p:txBody>
      </p:sp>
      <p:sp>
        <p:nvSpPr>
          <p:cNvPr id="410" name="Bar400">
            <a:extLst>
              <a:ext uri="{FF2B5EF4-FFF2-40B4-BE49-F238E27FC236}">
                <a16:creationId xmlns:a16="http://schemas.microsoft.com/office/drawing/2014/main" id="{511C7F99-BBD5-C915-0479-8827F08BBC17}"/>
              </a:ext>
            </a:extLst>
          </p:cNvPr>
          <p:cNvSpPr/>
          <p:nvPr/>
        </p:nvSpPr>
        <p:spPr>
          <a:xfrm>
            <a:off x="539190" y="4242823"/>
            <a:ext cx="70000" cy="1150000"/>
          </a:xfrm>
          <a:prstGeom prst="roundRect">
            <a:avLst/>
          </a:prstGeom>
          <a:solidFill>
            <a:srgbClr val="00A0E1"/>
          </a:solidFill>
          <a:ln>
            <a:noFill/>
          </a:ln>
        </p:spPr>
        <p:txBody>
          <a:bodyPr/>
          <a:lstStyle/>
          <a:p>
            <a:endParaRPr/>
          </a:p>
        </p:txBody>
      </p:sp>
      <p:sp>
        <p:nvSpPr>
          <p:cNvPr id="402" name="Kern402">
            <a:extLst>
              <a:ext uri="{FF2B5EF4-FFF2-40B4-BE49-F238E27FC236}">
                <a16:creationId xmlns:a16="http://schemas.microsoft.com/office/drawing/2014/main" id="{F8FF4A4E-63E5-DAA9-C1C9-3F05624CF062}"/>
              </a:ext>
            </a:extLst>
          </p:cNvPr>
          <p:cNvSpPr/>
          <p:nvPr/>
        </p:nvSpPr>
        <p:spPr>
          <a:xfrm>
            <a:off x="3519190" y="4242823"/>
            <a:ext cx="2760000" cy="1150000"/>
          </a:xfrm>
          <a:prstGeom prst="roundRect">
            <a:avLst/>
          </a:prstGeom>
          <a:solidFill>
            <a:srgbClr val="0B3D75"/>
          </a:solidFill>
          <a:ln>
            <a:noFill/>
          </a:ln>
        </p:spPr>
        <p:txBody>
          <a:bodyPr wrap="square" lIns="230000" tIns="60000" rIns="160000" bIns="60000" anchor="ctr">
            <a:normAutofit/>
          </a:bodyPr>
          <a:lstStyle/>
          <a:p>
            <a:r>
              <a:rPr lang="nl-NL" sz="1400" b="1">
                <a:solidFill>
                  <a:srgbClr val="00A0E1"/>
                </a:solidFill>
              </a:rPr>
              <a:t>Traceerbaarheid</a:t>
            </a:r>
          </a:p>
          <a:p>
            <a:r>
              <a:rPr lang="nl-NL" sz="1000" b="0">
                <a:solidFill>
                  <a:srgbClr val="FFFFFF"/>
                </a:solidFill>
              </a:rPr>
              <a:t>Altijd zicht op status en historie</a:t>
            </a:r>
          </a:p>
        </p:txBody>
      </p:sp>
      <p:sp>
        <p:nvSpPr>
          <p:cNvPr id="412" name="Bar402">
            <a:extLst>
              <a:ext uri="{FF2B5EF4-FFF2-40B4-BE49-F238E27FC236}">
                <a16:creationId xmlns:a16="http://schemas.microsoft.com/office/drawing/2014/main" id="{EFD4BE17-2E7B-61D8-E1CB-DBABCF21C9F4}"/>
              </a:ext>
            </a:extLst>
          </p:cNvPr>
          <p:cNvSpPr/>
          <p:nvPr/>
        </p:nvSpPr>
        <p:spPr>
          <a:xfrm>
            <a:off x="3519190" y="4242823"/>
            <a:ext cx="70000" cy="1150000"/>
          </a:xfrm>
          <a:prstGeom prst="roundRect">
            <a:avLst/>
          </a:prstGeom>
          <a:solidFill>
            <a:srgbClr val="00A0E1"/>
          </a:solidFill>
          <a:ln>
            <a:noFill/>
          </a:ln>
        </p:spPr>
        <p:txBody>
          <a:bodyPr/>
          <a:lstStyle/>
          <a:p>
            <a:endParaRPr/>
          </a:p>
        </p:txBody>
      </p:sp>
      <p:sp>
        <p:nvSpPr>
          <p:cNvPr id="404" name="Kern404">
            <a:extLst>
              <a:ext uri="{FF2B5EF4-FFF2-40B4-BE49-F238E27FC236}">
                <a16:creationId xmlns:a16="http://schemas.microsoft.com/office/drawing/2014/main" id="{E0799661-EDA2-BEFA-5485-CA43869E2FA5}"/>
              </a:ext>
            </a:extLst>
          </p:cNvPr>
          <p:cNvSpPr/>
          <p:nvPr/>
        </p:nvSpPr>
        <p:spPr>
          <a:xfrm>
            <a:off x="6499190" y="4242823"/>
            <a:ext cx="2760000" cy="1150000"/>
          </a:xfrm>
          <a:prstGeom prst="roundRect">
            <a:avLst/>
          </a:prstGeom>
          <a:solidFill>
            <a:srgbClr val="0B3D75"/>
          </a:solidFill>
          <a:ln>
            <a:noFill/>
          </a:ln>
        </p:spPr>
        <p:txBody>
          <a:bodyPr wrap="square" lIns="230000" tIns="60000" rIns="160000" bIns="60000" anchor="ctr">
            <a:normAutofit/>
          </a:bodyPr>
          <a:lstStyle/>
          <a:p>
            <a:r>
              <a:rPr lang="nl-NL" sz="1400" b="1">
                <a:solidFill>
                  <a:srgbClr val="00A0E1"/>
                </a:solidFill>
              </a:rPr>
              <a:t>Geïntegreerde keten</a:t>
            </a:r>
          </a:p>
          <a:p>
            <a:r>
              <a:rPr lang="nl-NL" sz="1000" b="0">
                <a:solidFill>
                  <a:srgbClr val="FFFFFF"/>
                </a:solidFill>
              </a:rPr>
              <a:t>Proces, planning en uitvoering verbonden</a:t>
            </a:r>
          </a:p>
        </p:txBody>
      </p:sp>
      <p:sp>
        <p:nvSpPr>
          <p:cNvPr id="414" name="Bar404">
            <a:extLst>
              <a:ext uri="{FF2B5EF4-FFF2-40B4-BE49-F238E27FC236}">
                <a16:creationId xmlns:a16="http://schemas.microsoft.com/office/drawing/2014/main" id="{4FE880F0-C282-4489-0B7B-D9E51C307336}"/>
              </a:ext>
            </a:extLst>
          </p:cNvPr>
          <p:cNvSpPr/>
          <p:nvPr/>
        </p:nvSpPr>
        <p:spPr>
          <a:xfrm>
            <a:off x="6499190" y="4242823"/>
            <a:ext cx="70000" cy="1150000"/>
          </a:xfrm>
          <a:prstGeom prst="roundRect">
            <a:avLst/>
          </a:prstGeom>
          <a:solidFill>
            <a:srgbClr val="00A0E1"/>
          </a:solidFill>
          <a:ln>
            <a:noFill/>
          </a:ln>
        </p:spPr>
        <p:txBody>
          <a:bodyPr/>
          <a:lstStyle/>
          <a:p>
            <a:endParaRPr/>
          </a:p>
        </p:txBody>
      </p:sp>
      <p:sp>
        <p:nvSpPr>
          <p:cNvPr id="430" name="Voetnoot">
            <a:extLst>
              <a:ext uri="{FF2B5EF4-FFF2-40B4-BE49-F238E27FC236}">
                <a16:creationId xmlns:a16="http://schemas.microsoft.com/office/drawing/2014/main" id="{838EA0DA-75EA-343C-0995-F827AB06A776}"/>
              </a:ext>
            </a:extLst>
          </p:cNvPr>
          <p:cNvSpPr/>
          <p:nvPr/>
        </p:nvSpPr>
        <p:spPr>
          <a:xfrm>
            <a:off x="539190" y="5542823"/>
            <a:ext cx="8500000" cy="360000"/>
          </a:xfrm>
          <a:prstGeom prst="rect">
            <a:avLst/>
          </a:prstGeom>
          <a:noFill/>
          <a:ln>
            <a:noFill/>
          </a:ln>
        </p:spPr>
        <p:txBody>
          <a:bodyPr anchor="ctr"/>
          <a:lstStyle/>
          <a:p>
            <a:r>
              <a:rPr lang="nl-NL" sz="1000">
                <a:solidFill>
                  <a:srgbClr val="9FD9F6"/>
                </a:solidFill>
              </a:rPr>
              <a:t>SAP best practice voor correctief (4HH) en preventief (4HI) onderhoud</a:t>
            </a:r>
          </a:p>
        </p:txBody>
      </p:sp>
    </p:spTree>
    <p:extLst>
      <p:ext uri="{BB962C8B-B14F-4D97-AF65-F5344CB8AC3E}">
        <p14:creationId xmlns:p14="http://schemas.microsoft.com/office/powerpoint/2010/main" val="168466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2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0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2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86" grpId="0" animBg="1"/>
      <p:bldP spid="92" grpId="0" animBg="1"/>
      <p:bldP spid="95" grpId="0" animBg="1"/>
      <p:bldP spid="105" grpId="0" animBg="1"/>
      <p:bldP spid="106" grpId="0" animBg="1"/>
      <p:bldP spid="119" grpId="0"/>
      <p:bldP spid="120" grpId="0"/>
      <p:bldP spid="121" grpId="0"/>
      <p:bldP spid="122" grpId="0"/>
      <p:bldP spid="123" grpId="0"/>
      <p:bldP spid="124" grpId="0"/>
      <p:bldP spid="125" grpId="0"/>
      <p:bldP spid="126" grpId="0"/>
      <p:bldP spid="127" grpId="0"/>
      <p:bldP spid="5" grpId="0" animBg="1"/>
      <p:bldP spid="7" grpId="0" animBg="1"/>
      <p:bldP spid="9" grpId="0" animBg="1"/>
      <p:bldP spid="11" grpId="0" animBg="1"/>
      <p:bldP spid="13" grpId="0" animBg="1"/>
      <p:bldP spid="15" grpId="0" animBg="1"/>
      <p:bldP spid="17" grpId="0" animBg="1"/>
      <p:bldP spid="19"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E0CC4-4098-21AA-6572-A4A5DC3F33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11DA606-93A9-A27C-491F-74BC213170D8}"/>
              </a:ext>
            </a:extLst>
          </p:cNvPr>
          <p:cNvSpPr>
            <a:spLocks noGrp="1"/>
          </p:cNvSpPr>
          <p:nvPr>
            <p:ph type="title"/>
          </p:nvPr>
        </p:nvSpPr>
        <p:spPr/>
        <p:txBody>
          <a:bodyPr/>
          <a:lstStyle/>
          <a:p>
            <a:r>
              <a:rPr lang="nl-NL">
                <a:solidFill>
                  <a:srgbClr val="FFFFFF"/>
                </a:solidFill>
              </a:rPr>
              <a:t>Wat is het 9 Fasen model? Welke app opties zijn er</a:t>
            </a:r>
          </a:p>
        </p:txBody>
      </p:sp>
      <p:sp>
        <p:nvSpPr>
          <p:cNvPr id="101" name="Subtitel"/>
          <p:cNvSpPr/>
          <p:nvPr/>
        </p:nvSpPr>
        <p:spPr>
          <a:xfrm>
            <a:off x="502920" y="1080000"/>
            <a:ext cx="8000000" cy="430000"/>
          </a:xfrm>
          <a:prstGeom prst="rect">
            <a:avLst/>
          </a:prstGeom>
          <a:noFill/>
        </p:spPr>
        <p:txBody>
          <a:bodyPr wrap="square" lIns="45720" tIns="27432" rIns="45720" bIns="27432" anchor="ctr">
            <a:normAutofit/>
          </a:bodyPr>
          <a:lstStyle/>
          <a:p>
            <a:pPr algn="l"/>
            <a:r>
              <a:rPr lang="nl-NL" sz="1800" b="1" spc="0">
                <a:solidFill>
                  <a:srgbClr val="FFFFFF"/>
                </a:solidFill>
                <a:latin typeface="+mn-lt"/>
              </a:rPr>
              <a:t>Hoofd proces flow reactief onderhoud (4HH)</a:t>
            </a:r>
          </a:p>
        </p:txBody>
      </p:sp>
      <p:sp>
        <p:nvSpPr>
          <p:cNvPr id="102" name="Accentlijn"/>
          <p:cNvSpPr/>
          <p:nvPr/>
        </p:nvSpPr>
        <p:spPr>
          <a:xfrm>
            <a:off x="502920" y="1520000"/>
            <a:ext cx="700000" cy="45720"/>
          </a:xfrm>
          <a:prstGeom prst="rect">
            <a:avLst/>
          </a:prstGeom>
          <a:solidFill>
            <a:srgbClr val="0090D7"/>
          </a:solidFill>
          <a:ln>
            <a:noFill/>
          </a:ln>
        </p:spPr>
        <p:txBody>
          <a:bodyPr/>
          <a:lstStyle/>
          <a:p>
            <a:endParaRPr lang="nl-NL">
              <a:solidFill>
                <a:srgbClr val="FFFFFF"/>
              </a:solidFill>
            </a:endParaRPr>
          </a:p>
        </p:txBody>
      </p:sp>
      <p:sp>
        <p:nvSpPr>
          <p:cNvPr id="103" name="Rollenband"/>
          <p:cNvSpPr/>
          <p:nvPr/>
        </p:nvSpPr>
        <p:spPr>
          <a:xfrm>
            <a:off x="442920" y="3380000"/>
            <a:ext cx="11386000" cy="840000"/>
          </a:xfrm>
          <a:prstGeom prst="roundRect">
            <a:avLst>
              <a:gd name="adj" fmla="val 8000"/>
            </a:avLst>
          </a:prstGeom>
          <a:solidFill>
            <a:srgbClr val="F1F3F5"/>
          </a:solidFill>
          <a:ln>
            <a:noFill/>
          </a:ln>
        </p:spPr>
        <p:txBody>
          <a:bodyPr/>
          <a:lstStyle/>
          <a:p>
            <a:endParaRPr lang="nl-NL">
              <a:solidFill>
                <a:srgbClr val="002453"/>
              </a:solidFill>
            </a:endParaRPr>
          </a:p>
        </p:txBody>
      </p:sp>
      <p:sp>
        <p:nvSpPr>
          <p:cNvPr id="104" name="Fase"/>
          <p:cNvSpPr/>
          <p:nvPr/>
        </p:nvSpPr>
        <p:spPr>
          <a:xfrm>
            <a:off x="502920" y="1800000"/>
            <a:ext cx="1176490" cy="700000"/>
          </a:xfrm>
          <a:prstGeom prst="chevron">
            <a:avLst>
              <a:gd name="adj" fmla="val 15000"/>
            </a:avLst>
          </a:prstGeom>
          <a:solidFill>
            <a:srgbClr val="002453"/>
          </a:solidFill>
          <a:ln w="19050">
            <a:solidFill>
              <a:srgbClr val="8FB8DC"/>
            </a:solidFill>
          </a:ln>
        </p:spPr>
        <p:txBody>
          <a:bodyPr anchor="ctr"/>
          <a:lstStyle/>
          <a:p>
            <a:pPr algn="ctr"/>
            <a:r>
              <a:rPr lang="nl-NL" sz="900" b="1">
                <a:solidFill>
                  <a:srgbClr val="FFFFFF"/>
                </a:solidFill>
                <a:latin typeface="+mn-lt"/>
              </a:rPr>
              <a:t>Initiatie</a:t>
            </a:r>
          </a:p>
        </p:txBody>
      </p:sp>
      <p:sp>
        <p:nvSpPr>
          <p:cNvPr id="106" name="Rol"/>
          <p:cNvSpPr/>
          <p:nvPr/>
        </p:nvSpPr>
        <p:spPr>
          <a:xfrm>
            <a:off x="511313"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Operator</a:t>
            </a:r>
          </a:p>
        </p:txBody>
      </p:sp>
      <p:sp>
        <p:nvSpPr>
          <p:cNvPr id="107" name="Fase"/>
          <p:cNvSpPr/>
          <p:nvPr/>
        </p:nvSpPr>
        <p:spPr>
          <a:xfrm>
            <a:off x="1761706" y="1800000"/>
            <a:ext cx="1176490" cy="700000"/>
          </a:xfrm>
          <a:prstGeom prst="chevron">
            <a:avLst>
              <a:gd name="adj" fmla="val 15000"/>
            </a:avLst>
          </a:prstGeom>
          <a:solidFill>
            <a:srgbClr val="0090D7"/>
          </a:solidFill>
          <a:ln>
            <a:noFill/>
          </a:ln>
        </p:spPr>
        <p:txBody>
          <a:bodyPr anchor="ctr"/>
          <a:lstStyle/>
          <a:p>
            <a:pPr algn="ctr"/>
            <a:r>
              <a:rPr lang="nl-NL" sz="900" b="1">
                <a:solidFill>
                  <a:srgbClr val="FFFFFF"/>
                </a:solidFill>
                <a:latin typeface="+mn-lt"/>
              </a:rPr>
              <a:t>Controle</a:t>
            </a:r>
          </a:p>
        </p:txBody>
      </p:sp>
      <p:sp>
        <p:nvSpPr>
          <p:cNvPr id="109" name="Rol"/>
          <p:cNvSpPr/>
          <p:nvPr/>
        </p:nvSpPr>
        <p:spPr>
          <a:xfrm>
            <a:off x="1770099"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Gatekeeper</a:t>
            </a:r>
          </a:p>
        </p:txBody>
      </p:sp>
      <p:sp>
        <p:nvSpPr>
          <p:cNvPr id="110" name="Fase"/>
          <p:cNvSpPr/>
          <p:nvPr/>
        </p:nvSpPr>
        <p:spPr>
          <a:xfrm>
            <a:off x="3020492" y="1800000"/>
            <a:ext cx="1176490" cy="700000"/>
          </a:xfrm>
          <a:prstGeom prst="chevron">
            <a:avLst>
              <a:gd name="adj" fmla="val 15000"/>
            </a:avLst>
          </a:prstGeom>
          <a:solidFill>
            <a:srgbClr val="0090D7"/>
          </a:solidFill>
          <a:ln>
            <a:noFill/>
          </a:ln>
        </p:spPr>
        <p:txBody>
          <a:bodyPr anchor="ctr"/>
          <a:lstStyle/>
          <a:p>
            <a:pPr algn="ctr"/>
            <a:r>
              <a:rPr lang="nl-NL" sz="900" b="1">
                <a:solidFill>
                  <a:srgbClr val="FFFFFF"/>
                </a:solidFill>
                <a:latin typeface="+mn-lt"/>
              </a:rPr>
              <a:t>Planning</a:t>
            </a:r>
          </a:p>
        </p:txBody>
      </p:sp>
      <p:sp>
        <p:nvSpPr>
          <p:cNvPr id="112" name="Rol"/>
          <p:cNvSpPr/>
          <p:nvPr/>
        </p:nvSpPr>
        <p:spPr>
          <a:xfrm>
            <a:off x="3028885"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Werkvoorbereider</a:t>
            </a:r>
          </a:p>
        </p:txBody>
      </p:sp>
      <p:sp>
        <p:nvSpPr>
          <p:cNvPr id="113" name="Fase"/>
          <p:cNvSpPr/>
          <p:nvPr/>
        </p:nvSpPr>
        <p:spPr>
          <a:xfrm>
            <a:off x="4279278" y="1800000"/>
            <a:ext cx="1176490" cy="700000"/>
          </a:xfrm>
          <a:prstGeom prst="chevron">
            <a:avLst>
              <a:gd name="adj" fmla="val 15000"/>
            </a:avLst>
          </a:prstGeom>
          <a:solidFill>
            <a:srgbClr val="0090D7"/>
          </a:solidFill>
          <a:ln>
            <a:noFill/>
          </a:ln>
        </p:spPr>
        <p:txBody>
          <a:bodyPr anchor="ctr"/>
          <a:lstStyle/>
          <a:p>
            <a:pPr algn="ctr"/>
            <a:r>
              <a:rPr lang="nl-NL" sz="900" b="1">
                <a:solidFill>
                  <a:srgbClr val="FFFFFF"/>
                </a:solidFill>
                <a:latin typeface="+mn-lt"/>
              </a:rPr>
              <a:t>Goedkeuring</a:t>
            </a:r>
          </a:p>
        </p:txBody>
      </p:sp>
      <p:sp>
        <p:nvSpPr>
          <p:cNvPr id="115" name="Rol"/>
          <p:cNvSpPr/>
          <p:nvPr/>
        </p:nvSpPr>
        <p:spPr>
          <a:xfrm>
            <a:off x="4287671"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Teamleider</a:t>
            </a:r>
          </a:p>
        </p:txBody>
      </p:sp>
      <p:sp>
        <p:nvSpPr>
          <p:cNvPr id="116" name="Fase"/>
          <p:cNvSpPr/>
          <p:nvPr/>
        </p:nvSpPr>
        <p:spPr>
          <a:xfrm>
            <a:off x="5538064" y="1800000"/>
            <a:ext cx="1176490" cy="700000"/>
          </a:xfrm>
          <a:prstGeom prst="chevron">
            <a:avLst>
              <a:gd name="adj" fmla="val 15000"/>
            </a:avLst>
          </a:prstGeom>
          <a:solidFill>
            <a:srgbClr val="0090D7"/>
          </a:solidFill>
          <a:ln>
            <a:noFill/>
          </a:ln>
        </p:spPr>
        <p:txBody>
          <a:bodyPr anchor="ctr"/>
          <a:lstStyle/>
          <a:p>
            <a:pPr algn="ctr"/>
            <a:r>
              <a:rPr lang="nl-NL" sz="900" b="1">
                <a:solidFill>
                  <a:srgbClr val="FFFFFF"/>
                </a:solidFill>
                <a:latin typeface="+mn-lt"/>
              </a:rPr>
              <a:t>Voorbereiding</a:t>
            </a:r>
          </a:p>
        </p:txBody>
      </p:sp>
      <p:sp>
        <p:nvSpPr>
          <p:cNvPr id="118" name="Rol"/>
          <p:cNvSpPr/>
          <p:nvPr/>
        </p:nvSpPr>
        <p:spPr>
          <a:xfrm>
            <a:off x="5546457"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Werkvoorbereider</a:t>
            </a:r>
          </a:p>
        </p:txBody>
      </p:sp>
      <p:sp>
        <p:nvSpPr>
          <p:cNvPr id="119" name="Fase"/>
          <p:cNvSpPr/>
          <p:nvPr/>
        </p:nvSpPr>
        <p:spPr>
          <a:xfrm>
            <a:off x="6796850" y="1800000"/>
            <a:ext cx="1176490" cy="700000"/>
          </a:xfrm>
          <a:prstGeom prst="chevron">
            <a:avLst>
              <a:gd name="adj" fmla="val 15000"/>
            </a:avLst>
          </a:prstGeom>
          <a:solidFill>
            <a:srgbClr val="3F8748"/>
          </a:solidFill>
          <a:ln>
            <a:noFill/>
          </a:ln>
        </p:spPr>
        <p:txBody>
          <a:bodyPr anchor="ctr"/>
          <a:lstStyle/>
          <a:p>
            <a:pPr algn="ctr"/>
            <a:r>
              <a:rPr lang="nl-NL" sz="900" b="1">
                <a:solidFill>
                  <a:srgbClr val="FFFFFF"/>
                </a:solidFill>
                <a:latin typeface="+mn-lt"/>
              </a:rPr>
              <a:t>Indeling</a:t>
            </a:r>
          </a:p>
        </p:txBody>
      </p:sp>
      <p:sp>
        <p:nvSpPr>
          <p:cNvPr id="121" name="Rol"/>
          <p:cNvSpPr/>
          <p:nvPr/>
        </p:nvSpPr>
        <p:spPr>
          <a:xfrm>
            <a:off x="6805243"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Planner</a:t>
            </a:r>
          </a:p>
        </p:txBody>
      </p:sp>
      <p:sp>
        <p:nvSpPr>
          <p:cNvPr id="122" name="Fase"/>
          <p:cNvSpPr/>
          <p:nvPr/>
        </p:nvSpPr>
        <p:spPr>
          <a:xfrm>
            <a:off x="8055636" y="1800000"/>
            <a:ext cx="1176490" cy="700000"/>
          </a:xfrm>
          <a:prstGeom prst="chevron">
            <a:avLst>
              <a:gd name="adj" fmla="val 15000"/>
            </a:avLst>
          </a:prstGeom>
          <a:solidFill>
            <a:srgbClr val="002453"/>
          </a:solidFill>
          <a:ln w="19050">
            <a:solidFill>
              <a:srgbClr val="8FB8DC"/>
            </a:solidFill>
          </a:ln>
        </p:spPr>
        <p:txBody>
          <a:bodyPr anchor="ctr"/>
          <a:lstStyle/>
          <a:p>
            <a:pPr algn="ctr"/>
            <a:r>
              <a:rPr lang="nl-NL" sz="900" b="1">
                <a:solidFill>
                  <a:srgbClr val="FFFFFF"/>
                </a:solidFill>
                <a:latin typeface="+mn-lt"/>
              </a:rPr>
              <a:t>Uitvoering</a:t>
            </a:r>
          </a:p>
        </p:txBody>
      </p:sp>
      <p:sp>
        <p:nvSpPr>
          <p:cNvPr id="124" name="Rol"/>
          <p:cNvSpPr/>
          <p:nvPr/>
        </p:nvSpPr>
        <p:spPr>
          <a:xfrm>
            <a:off x="8693422" y="3429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Monteur</a:t>
            </a:r>
          </a:p>
        </p:txBody>
      </p:sp>
      <p:sp>
        <p:nvSpPr>
          <p:cNvPr id="125" name="Fase"/>
          <p:cNvSpPr/>
          <p:nvPr/>
        </p:nvSpPr>
        <p:spPr>
          <a:xfrm>
            <a:off x="9314422" y="1800000"/>
            <a:ext cx="1176490" cy="700000"/>
          </a:xfrm>
          <a:prstGeom prst="chevron">
            <a:avLst>
              <a:gd name="adj" fmla="val 15000"/>
            </a:avLst>
          </a:prstGeom>
          <a:solidFill>
            <a:srgbClr val="002453"/>
          </a:solidFill>
          <a:ln w="19050">
            <a:solidFill>
              <a:srgbClr val="8FB8DC"/>
            </a:solidFill>
          </a:ln>
        </p:spPr>
        <p:txBody>
          <a:bodyPr anchor="ctr"/>
          <a:lstStyle/>
          <a:p>
            <a:pPr algn="ctr"/>
            <a:r>
              <a:rPr lang="nl-NL" sz="900" b="1">
                <a:solidFill>
                  <a:srgbClr val="FFFFFF"/>
                </a:solidFill>
                <a:latin typeface="+mn-lt"/>
              </a:rPr>
              <a:t>Na uitvoering</a:t>
            </a:r>
          </a:p>
        </p:txBody>
      </p:sp>
      <p:sp>
        <p:nvSpPr>
          <p:cNvPr id="127" name="Fase"/>
          <p:cNvSpPr/>
          <p:nvPr/>
        </p:nvSpPr>
        <p:spPr>
          <a:xfrm>
            <a:off x="10573208" y="1800000"/>
            <a:ext cx="1176490" cy="700000"/>
          </a:xfrm>
          <a:prstGeom prst="chevron">
            <a:avLst>
              <a:gd name="adj" fmla="val 15000"/>
            </a:avLst>
          </a:prstGeom>
          <a:solidFill>
            <a:srgbClr val="0090D7"/>
          </a:solidFill>
          <a:ln>
            <a:noFill/>
          </a:ln>
        </p:spPr>
        <p:txBody>
          <a:bodyPr anchor="ctr"/>
          <a:lstStyle/>
          <a:p>
            <a:pPr algn="ctr"/>
            <a:r>
              <a:rPr lang="nl-NL" sz="900" b="1">
                <a:solidFill>
                  <a:srgbClr val="FFFFFF"/>
                </a:solidFill>
                <a:latin typeface="+mn-lt"/>
              </a:rPr>
              <a:t>Afhandeling</a:t>
            </a:r>
          </a:p>
        </p:txBody>
      </p:sp>
      <p:sp>
        <p:nvSpPr>
          <p:cNvPr id="129" name="Rol"/>
          <p:cNvSpPr/>
          <p:nvPr/>
        </p:nvSpPr>
        <p:spPr>
          <a:xfrm>
            <a:off x="10581601" y="3420000"/>
            <a:ext cx="1242000" cy="760000"/>
          </a:xfrm>
          <a:prstGeom prst="rect">
            <a:avLst/>
          </a:prstGeom>
          <a:noFill/>
        </p:spPr>
        <p:txBody>
          <a:bodyPr wrap="square" lIns="45720" tIns="27432" rIns="45720" bIns="27432" anchor="ctr">
            <a:normAutofit/>
          </a:bodyPr>
          <a:lstStyle/>
          <a:p>
            <a:pPr algn="ctr"/>
            <a:r>
              <a:rPr lang="nl-NL" sz="950" b="0" spc="0">
                <a:solidFill>
                  <a:srgbClr val="58595B"/>
                </a:solidFill>
                <a:latin typeface="+mn-lt"/>
              </a:rPr>
              <a:t>Batchjobs / Order-</a:t>
            </a:r>
          </a:p>
          <a:p>
            <a:pPr algn="ctr"/>
            <a:r>
              <a:rPr lang="nl-NL" sz="950" b="0" spc="0">
                <a:solidFill>
                  <a:srgbClr val="58595B"/>
                </a:solidFill>
                <a:latin typeface="+mn-lt"/>
              </a:rPr>
              <a:t>verantwoordelijke</a:t>
            </a:r>
          </a:p>
        </p:txBody>
      </p:sp>
      <p:sp>
        <p:nvSpPr>
          <p:cNvPr id="130" name="Appbalk"/>
          <p:cNvSpPr/>
          <p:nvPr/>
        </p:nvSpPr>
        <p:spPr>
          <a:xfrm>
            <a:off x="502920" y="2660000"/>
            <a:ext cx="1176490" cy="640000"/>
          </a:xfrm>
          <a:prstGeom prst="roundRect">
            <a:avLst>
              <a:gd name="adj" fmla="val 22000"/>
            </a:avLst>
          </a:prstGeom>
          <a:solidFill>
            <a:srgbClr val="002453"/>
          </a:solidFill>
          <a:ln w="19050">
            <a:solidFill>
              <a:srgbClr val="8FB8DC"/>
            </a:solidFill>
          </a:ln>
        </p:spPr>
        <p:txBody>
          <a:bodyPr/>
          <a:lstStyle/>
          <a:p>
            <a:endParaRPr lang="nl-NL">
              <a:solidFill>
                <a:srgbClr val="FFFFFF"/>
              </a:solidFill>
            </a:endParaRPr>
          </a:p>
        </p:txBody>
      </p:sp>
      <p:sp>
        <p:nvSpPr>
          <p:cNvPr id="131" name="ic"/>
          <p:cNvSpPr/>
          <p:nvPr/>
        </p:nvSpPr>
        <p:spPr>
          <a:xfrm>
            <a:off x="641165" y="2830000"/>
            <a:ext cx="180000" cy="300000"/>
          </a:xfrm>
          <a:prstGeom prst="roundRect">
            <a:avLst>
              <a:gd name="adj" fmla="val 16000"/>
            </a:avLst>
          </a:prstGeom>
          <a:noFill/>
          <a:ln w="22500">
            <a:solidFill>
              <a:srgbClr val="FFFFFF"/>
            </a:solidFill>
          </a:ln>
        </p:spPr>
        <p:txBody>
          <a:bodyPr/>
          <a:lstStyle/>
          <a:p>
            <a:endParaRPr lang="nl-NL">
              <a:solidFill>
                <a:srgbClr val="FFFFFF"/>
              </a:solidFill>
            </a:endParaRPr>
          </a:p>
        </p:txBody>
      </p:sp>
      <p:sp>
        <p:nvSpPr>
          <p:cNvPr id="132" name="ic"/>
          <p:cNvSpPr/>
          <p:nvPr/>
        </p:nvSpPr>
        <p:spPr>
          <a:xfrm>
            <a:off x="709565" y="3070000"/>
            <a:ext cx="43200" cy="43200"/>
          </a:xfrm>
          <a:prstGeom prst="ellipse">
            <a:avLst/>
          </a:prstGeom>
          <a:solidFill>
            <a:srgbClr val="FFFFFF"/>
          </a:solidFill>
          <a:ln>
            <a:noFill/>
          </a:ln>
        </p:spPr>
        <p:txBody>
          <a:bodyPr/>
          <a:lstStyle/>
          <a:p>
            <a:endParaRPr lang="nl-NL">
              <a:solidFill>
                <a:srgbClr val="002453"/>
              </a:solidFill>
            </a:endParaRPr>
          </a:p>
        </p:txBody>
      </p:sp>
      <p:sp>
        <p:nvSpPr>
          <p:cNvPr id="133" name="ic"/>
          <p:cNvSpPr/>
          <p:nvPr/>
        </p:nvSpPr>
        <p:spPr>
          <a:xfrm>
            <a:off x="698765" y="2860000"/>
            <a:ext cx="64800" cy="13500"/>
          </a:xfrm>
          <a:prstGeom prst="rect">
            <a:avLst/>
          </a:prstGeom>
          <a:solidFill>
            <a:srgbClr val="FFFFFF"/>
          </a:solidFill>
          <a:ln>
            <a:noFill/>
          </a:ln>
        </p:spPr>
        <p:txBody>
          <a:bodyPr/>
          <a:lstStyle/>
          <a:p>
            <a:endParaRPr lang="nl-NL">
              <a:solidFill>
                <a:srgbClr val="002453"/>
              </a:solidFill>
            </a:endParaRPr>
          </a:p>
        </p:txBody>
      </p:sp>
      <p:sp>
        <p:nvSpPr>
          <p:cNvPr id="134" name="Appnaam"/>
          <p:cNvSpPr/>
          <p:nvPr/>
        </p:nvSpPr>
        <p:spPr>
          <a:xfrm>
            <a:off x="961165" y="2660000"/>
            <a:ext cx="640000" cy="640000"/>
          </a:xfrm>
          <a:prstGeom prst="rect">
            <a:avLst/>
          </a:prstGeom>
          <a:noFill/>
        </p:spPr>
        <p:txBody>
          <a:bodyPr wrap="none" lIns="45720" tIns="27432" rIns="45720" bIns="27432" anchor="ctr">
            <a:normAutofit/>
          </a:bodyPr>
          <a:lstStyle/>
          <a:p>
            <a:pPr algn="l"/>
            <a:r>
              <a:rPr lang="nl-NL" sz="1400" b="1" spc="0">
                <a:solidFill>
                  <a:srgbClr val="FFFFFF"/>
                </a:solidFill>
                <a:latin typeface="+mn-lt"/>
              </a:rPr>
              <a:t>SSAM</a:t>
            </a:r>
          </a:p>
        </p:txBody>
      </p:sp>
      <p:sp>
        <p:nvSpPr>
          <p:cNvPr id="135" name="Appbalk"/>
          <p:cNvSpPr/>
          <p:nvPr/>
        </p:nvSpPr>
        <p:spPr>
          <a:xfrm>
            <a:off x="1761706" y="2660000"/>
            <a:ext cx="4952848" cy="640000"/>
          </a:xfrm>
          <a:prstGeom prst="roundRect">
            <a:avLst>
              <a:gd name="adj" fmla="val 22000"/>
            </a:avLst>
          </a:prstGeom>
          <a:solidFill>
            <a:srgbClr val="0090D7"/>
          </a:solidFill>
          <a:ln>
            <a:noFill/>
          </a:ln>
        </p:spPr>
        <p:txBody>
          <a:bodyPr/>
          <a:lstStyle/>
          <a:p>
            <a:endParaRPr lang="nl-NL">
              <a:solidFill>
                <a:srgbClr val="FFFFFF"/>
              </a:solidFill>
            </a:endParaRPr>
          </a:p>
        </p:txBody>
      </p:sp>
      <p:sp>
        <p:nvSpPr>
          <p:cNvPr id="138" name="Appnaam"/>
          <p:cNvSpPr/>
          <p:nvPr/>
        </p:nvSpPr>
        <p:spPr>
          <a:xfrm>
            <a:off x="4168130" y="2660000"/>
            <a:ext cx="520000" cy="640000"/>
          </a:xfrm>
          <a:prstGeom prst="rect">
            <a:avLst/>
          </a:prstGeom>
          <a:noFill/>
        </p:spPr>
        <p:txBody>
          <a:bodyPr wrap="none" lIns="45720" tIns="27432" rIns="45720" bIns="27432" anchor="ctr">
            <a:normAutofit/>
          </a:bodyPr>
          <a:lstStyle/>
          <a:p>
            <a:pPr algn="l"/>
            <a:r>
              <a:rPr lang="nl-NL" sz="1400" b="1" spc="0">
                <a:solidFill>
                  <a:srgbClr val="FFFFFF"/>
                </a:solidFill>
                <a:latin typeface="+mn-lt"/>
              </a:rPr>
              <a:t>Fiori</a:t>
            </a:r>
          </a:p>
        </p:txBody>
      </p:sp>
      <p:sp>
        <p:nvSpPr>
          <p:cNvPr id="139" name="Appbalk"/>
          <p:cNvSpPr/>
          <p:nvPr/>
        </p:nvSpPr>
        <p:spPr>
          <a:xfrm>
            <a:off x="6796850" y="2660000"/>
            <a:ext cx="1176490" cy="640000"/>
          </a:xfrm>
          <a:prstGeom prst="roundRect">
            <a:avLst>
              <a:gd name="adj" fmla="val 22000"/>
            </a:avLst>
          </a:prstGeom>
          <a:solidFill>
            <a:srgbClr val="3F8748"/>
          </a:solidFill>
          <a:ln>
            <a:noFill/>
          </a:ln>
        </p:spPr>
        <p:txBody>
          <a:bodyPr/>
          <a:lstStyle/>
          <a:p>
            <a:endParaRPr lang="nl-NL">
              <a:solidFill>
                <a:srgbClr val="FFFFFF"/>
              </a:solidFill>
            </a:endParaRPr>
          </a:p>
        </p:txBody>
      </p:sp>
      <p:sp>
        <p:nvSpPr>
          <p:cNvPr id="140" name="ic"/>
          <p:cNvSpPr/>
          <p:nvPr/>
        </p:nvSpPr>
        <p:spPr>
          <a:xfrm>
            <a:off x="6955095" y="2860000"/>
            <a:ext cx="300000" cy="264000"/>
          </a:xfrm>
          <a:prstGeom prst="roundRect">
            <a:avLst>
              <a:gd name="adj" fmla="val 10000"/>
            </a:avLst>
          </a:prstGeom>
          <a:noFill/>
          <a:ln w="22500">
            <a:solidFill>
              <a:srgbClr val="FFFFFF"/>
            </a:solidFill>
          </a:ln>
        </p:spPr>
        <p:txBody>
          <a:bodyPr/>
          <a:lstStyle/>
          <a:p>
            <a:endParaRPr lang="nl-NL">
              <a:solidFill>
                <a:srgbClr val="FFFFFF"/>
              </a:solidFill>
            </a:endParaRPr>
          </a:p>
        </p:txBody>
      </p:sp>
      <p:sp>
        <p:nvSpPr>
          <p:cNvPr id="141" name="ic"/>
          <p:cNvSpPr/>
          <p:nvPr/>
        </p:nvSpPr>
        <p:spPr>
          <a:xfrm>
            <a:off x="6985095" y="2923360"/>
            <a:ext cx="240000" cy="18000"/>
          </a:xfrm>
          <a:prstGeom prst="rect">
            <a:avLst/>
          </a:prstGeom>
          <a:solidFill>
            <a:srgbClr val="FFFFFF"/>
          </a:solidFill>
          <a:ln>
            <a:noFill/>
          </a:ln>
        </p:spPr>
        <p:txBody>
          <a:bodyPr/>
          <a:lstStyle/>
          <a:p>
            <a:endParaRPr lang="nl-NL">
              <a:solidFill>
                <a:srgbClr val="002453"/>
              </a:solidFill>
            </a:endParaRPr>
          </a:p>
        </p:txBody>
      </p:sp>
      <p:sp>
        <p:nvSpPr>
          <p:cNvPr id="142" name="ic"/>
          <p:cNvSpPr/>
          <p:nvPr/>
        </p:nvSpPr>
        <p:spPr>
          <a:xfrm>
            <a:off x="7033095" y="2830000"/>
            <a:ext cx="21000" cy="60000"/>
          </a:xfrm>
          <a:prstGeom prst="rect">
            <a:avLst/>
          </a:prstGeom>
          <a:solidFill>
            <a:srgbClr val="FFFFFF"/>
          </a:solidFill>
          <a:ln>
            <a:noFill/>
          </a:ln>
        </p:spPr>
        <p:txBody>
          <a:bodyPr/>
          <a:lstStyle/>
          <a:p>
            <a:endParaRPr lang="nl-NL">
              <a:solidFill>
                <a:srgbClr val="002453"/>
              </a:solidFill>
            </a:endParaRPr>
          </a:p>
        </p:txBody>
      </p:sp>
      <p:sp>
        <p:nvSpPr>
          <p:cNvPr id="143" name="ic"/>
          <p:cNvSpPr/>
          <p:nvPr/>
        </p:nvSpPr>
        <p:spPr>
          <a:xfrm>
            <a:off x="7156095" y="2830000"/>
            <a:ext cx="21000" cy="60000"/>
          </a:xfrm>
          <a:prstGeom prst="rect">
            <a:avLst/>
          </a:prstGeom>
          <a:solidFill>
            <a:srgbClr val="FFFFFF"/>
          </a:solidFill>
          <a:ln>
            <a:noFill/>
          </a:ln>
        </p:spPr>
        <p:txBody>
          <a:bodyPr/>
          <a:lstStyle/>
          <a:p>
            <a:endParaRPr lang="nl-NL">
              <a:solidFill>
                <a:srgbClr val="002453"/>
              </a:solidFill>
            </a:endParaRPr>
          </a:p>
        </p:txBody>
      </p:sp>
      <p:sp>
        <p:nvSpPr>
          <p:cNvPr id="144" name="ic"/>
          <p:cNvSpPr/>
          <p:nvPr/>
        </p:nvSpPr>
        <p:spPr>
          <a:xfrm>
            <a:off x="7009095" y="2978800"/>
            <a:ext cx="42000" cy="27000"/>
          </a:xfrm>
          <a:prstGeom prst="rect">
            <a:avLst/>
          </a:prstGeom>
          <a:solidFill>
            <a:srgbClr val="FFFFFF"/>
          </a:solidFill>
          <a:ln>
            <a:noFill/>
          </a:ln>
        </p:spPr>
        <p:txBody>
          <a:bodyPr/>
          <a:lstStyle/>
          <a:p>
            <a:endParaRPr lang="nl-NL">
              <a:solidFill>
                <a:srgbClr val="002453"/>
              </a:solidFill>
            </a:endParaRPr>
          </a:p>
        </p:txBody>
      </p:sp>
      <p:sp>
        <p:nvSpPr>
          <p:cNvPr id="145" name="ic"/>
          <p:cNvSpPr/>
          <p:nvPr/>
        </p:nvSpPr>
        <p:spPr>
          <a:xfrm>
            <a:off x="7087095" y="2978800"/>
            <a:ext cx="42000" cy="27000"/>
          </a:xfrm>
          <a:prstGeom prst="rect">
            <a:avLst/>
          </a:prstGeom>
          <a:solidFill>
            <a:srgbClr val="FFFFFF"/>
          </a:solidFill>
          <a:ln>
            <a:noFill/>
          </a:ln>
        </p:spPr>
        <p:txBody>
          <a:bodyPr/>
          <a:lstStyle/>
          <a:p>
            <a:endParaRPr lang="nl-NL">
              <a:solidFill>
                <a:srgbClr val="002453"/>
              </a:solidFill>
            </a:endParaRPr>
          </a:p>
        </p:txBody>
      </p:sp>
      <p:sp>
        <p:nvSpPr>
          <p:cNvPr id="146" name="ic"/>
          <p:cNvSpPr/>
          <p:nvPr/>
        </p:nvSpPr>
        <p:spPr>
          <a:xfrm>
            <a:off x="7165095" y="2978800"/>
            <a:ext cx="42000" cy="27000"/>
          </a:xfrm>
          <a:prstGeom prst="rect">
            <a:avLst/>
          </a:prstGeom>
          <a:solidFill>
            <a:srgbClr val="FFFFFF"/>
          </a:solidFill>
          <a:ln>
            <a:noFill/>
          </a:ln>
        </p:spPr>
        <p:txBody>
          <a:bodyPr/>
          <a:lstStyle/>
          <a:p>
            <a:endParaRPr lang="nl-NL">
              <a:solidFill>
                <a:srgbClr val="002453"/>
              </a:solidFill>
            </a:endParaRPr>
          </a:p>
        </p:txBody>
      </p:sp>
      <p:sp>
        <p:nvSpPr>
          <p:cNvPr id="147" name="ic"/>
          <p:cNvSpPr/>
          <p:nvPr/>
        </p:nvSpPr>
        <p:spPr>
          <a:xfrm>
            <a:off x="7009095" y="3042160"/>
            <a:ext cx="42000" cy="27000"/>
          </a:xfrm>
          <a:prstGeom prst="rect">
            <a:avLst/>
          </a:prstGeom>
          <a:solidFill>
            <a:srgbClr val="FFFFFF"/>
          </a:solidFill>
          <a:ln>
            <a:noFill/>
          </a:ln>
        </p:spPr>
        <p:txBody>
          <a:bodyPr/>
          <a:lstStyle/>
          <a:p>
            <a:endParaRPr lang="nl-NL">
              <a:solidFill>
                <a:srgbClr val="002453"/>
              </a:solidFill>
            </a:endParaRPr>
          </a:p>
        </p:txBody>
      </p:sp>
      <p:sp>
        <p:nvSpPr>
          <p:cNvPr id="148" name="ic"/>
          <p:cNvSpPr/>
          <p:nvPr/>
        </p:nvSpPr>
        <p:spPr>
          <a:xfrm>
            <a:off x="7087095" y="3042160"/>
            <a:ext cx="42000" cy="27000"/>
          </a:xfrm>
          <a:prstGeom prst="rect">
            <a:avLst/>
          </a:prstGeom>
          <a:solidFill>
            <a:srgbClr val="FFFFFF"/>
          </a:solidFill>
          <a:ln>
            <a:noFill/>
          </a:ln>
        </p:spPr>
        <p:txBody>
          <a:bodyPr/>
          <a:lstStyle/>
          <a:p>
            <a:endParaRPr lang="nl-NL">
              <a:solidFill>
                <a:srgbClr val="002453"/>
              </a:solidFill>
            </a:endParaRPr>
          </a:p>
        </p:txBody>
      </p:sp>
      <p:sp>
        <p:nvSpPr>
          <p:cNvPr id="149" name="ic"/>
          <p:cNvSpPr/>
          <p:nvPr/>
        </p:nvSpPr>
        <p:spPr>
          <a:xfrm>
            <a:off x="7165095" y="3042160"/>
            <a:ext cx="42000" cy="27000"/>
          </a:xfrm>
          <a:prstGeom prst="rect">
            <a:avLst/>
          </a:prstGeom>
          <a:solidFill>
            <a:srgbClr val="FFFFFF"/>
          </a:solidFill>
          <a:ln>
            <a:noFill/>
          </a:ln>
        </p:spPr>
        <p:txBody>
          <a:bodyPr/>
          <a:lstStyle/>
          <a:p>
            <a:endParaRPr lang="nl-NL">
              <a:solidFill>
                <a:srgbClr val="002453"/>
              </a:solidFill>
            </a:endParaRPr>
          </a:p>
        </p:txBody>
      </p:sp>
      <p:sp>
        <p:nvSpPr>
          <p:cNvPr id="150" name="Appnaam"/>
          <p:cNvSpPr/>
          <p:nvPr/>
        </p:nvSpPr>
        <p:spPr>
          <a:xfrm>
            <a:off x="7335095" y="2660000"/>
            <a:ext cx="480000" cy="640000"/>
          </a:xfrm>
          <a:prstGeom prst="rect">
            <a:avLst/>
          </a:prstGeom>
          <a:noFill/>
        </p:spPr>
        <p:txBody>
          <a:bodyPr wrap="none" lIns="45720" tIns="27432" rIns="45720" bIns="27432" anchor="ctr">
            <a:normAutofit/>
          </a:bodyPr>
          <a:lstStyle/>
          <a:p>
            <a:pPr algn="l"/>
            <a:r>
              <a:rPr lang="nl-NL" sz="1400" b="1">
                <a:solidFill>
                  <a:srgbClr val="FFFFFF"/>
                </a:solidFill>
                <a:latin typeface="+mn-lt"/>
              </a:rPr>
              <a:t>FSA</a:t>
            </a:r>
            <a:endParaRPr lang="nl-NL" sz="1400" b="1" spc="0">
              <a:solidFill>
                <a:srgbClr val="FFFFFF"/>
              </a:solidFill>
              <a:latin typeface="+mn-lt"/>
            </a:endParaRPr>
          </a:p>
        </p:txBody>
      </p:sp>
      <p:sp>
        <p:nvSpPr>
          <p:cNvPr id="151" name="Appbalk"/>
          <p:cNvSpPr/>
          <p:nvPr/>
        </p:nvSpPr>
        <p:spPr>
          <a:xfrm>
            <a:off x="8055636" y="2660000"/>
            <a:ext cx="2435276" cy="640000"/>
          </a:xfrm>
          <a:prstGeom prst="roundRect">
            <a:avLst>
              <a:gd name="adj" fmla="val 22000"/>
            </a:avLst>
          </a:prstGeom>
          <a:solidFill>
            <a:srgbClr val="002453"/>
          </a:solidFill>
          <a:ln w="19050">
            <a:solidFill>
              <a:srgbClr val="8FB8DC"/>
            </a:solidFill>
          </a:ln>
        </p:spPr>
        <p:txBody>
          <a:bodyPr/>
          <a:lstStyle/>
          <a:p>
            <a:endParaRPr lang="nl-NL">
              <a:solidFill>
                <a:srgbClr val="FFFFFF"/>
              </a:solidFill>
            </a:endParaRPr>
          </a:p>
        </p:txBody>
      </p:sp>
      <p:sp>
        <p:nvSpPr>
          <p:cNvPr id="152" name="ic"/>
          <p:cNvSpPr/>
          <p:nvPr/>
        </p:nvSpPr>
        <p:spPr>
          <a:xfrm>
            <a:off x="8823274" y="2830000"/>
            <a:ext cx="180000" cy="300000"/>
          </a:xfrm>
          <a:prstGeom prst="roundRect">
            <a:avLst>
              <a:gd name="adj" fmla="val 16000"/>
            </a:avLst>
          </a:prstGeom>
          <a:noFill/>
          <a:ln w="22500">
            <a:solidFill>
              <a:srgbClr val="FFFFFF"/>
            </a:solidFill>
          </a:ln>
        </p:spPr>
        <p:txBody>
          <a:bodyPr/>
          <a:lstStyle/>
          <a:p>
            <a:endParaRPr lang="nl-NL">
              <a:solidFill>
                <a:srgbClr val="FFFFFF"/>
              </a:solidFill>
            </a:endParaRPr>
          </a:p>
        </p:txBody>
      </p:sp>
      <p:sp>
        <p:nvSpPr>
          <p:cNvPr id="153" name="ic"/>
          <p:cNvSpPr/>
          <p:nvPr/>
        </p:nvSpPr>
        <p:spPr>
          <a:xfrm>
            <a:off x="8891674" y="3070000"/>
            <a:ext cx="43200" cy="43200"/>
          </a:xfrm>
          <a:prstGeom prst="ellipse">
            <a:avLst/>
          </a:prstGeom>
          <a:solidFill>
            <a:srgbClr val="FFFFFF"/>
          </a:solidFill>
          <a:ln>
            <a:noFill/>
          </a:ln>
        </p:spPr>
        <p:txBody>
          <a:bodyPr/>
          <a:lstStyle/>
          <a:p>
            <a:endParaRPr lang="nl-NL">
              <a:solidFill>
                <a:srgbClr val="002453"/>
              </a:solidFill>
            </a:endParaRPr>
          </a:p>
        </p:txBody>
      </p:sp>
      <p:sp>
        <p:nvSpPr>
          <p:cNvPr id="154" name="ic"/>
          <p:cNvSpPr/>
          <p:nvPr/>
        </p:nvSpPr>
        <p:spPr>
          <a:xfrm>
            <a:off x="8880874" y="2860000"/>
            <a:ext cx="64800" cy="13500"/>
          </a:xfrm>
          <a:prstGeom prst="rect">
            <a:avLst/>
          </a:prstGeom>
          <a:solidFill>
            <a:srgbClr val="FFFFFF"/>
          </a:solidFill>
          <a:ln>
            <a:noFill/>
          </a:ln>
        </p:spPr>
        <p:txBody>
          <a:bodyPr/>
          <a:lstStyle/>
          <a:p>
            <a:endParaRPr lang="nl-NL">
              <a:solidFill>
                <a:srgbClr val="002453"/>
              </a:solidFill>
            </a:endParaRPr>
          </a:p>
        </p:txBody>
      </p:sp>
      <p:sp>
        <p:nvSpPr>
          <p:cNvPr id="155" name="Appnaam"/>
          <p:cNvSpPr/>
          <p:nvPr/>
        </p:nvSpPr>
        <p:spPr>
          <a:xfrm>
            <a:off x="9143274" y="2660000"/>
            <a:ext cx="640000" cy="640000"/>
          </a:xfrm>
          <a:prstGeom prst="rect">
            <a:avLst/>
          </a:prstGeom>
          <a:noFill/>
        </p:spPr>
        <p:txBody>
          <a:bodyPr wrap="none" lIns="45720" tIns="27432" rIns="45720" bIns="27432" anchor="ctr">
            <a:normAutofit/>
          </a:bodyPr>
          <a:lstStyle/>
          <a:p>
            <a:pPr algn="l"/>
            <a:r>
              <a:rPr lang="nl-NL" sz="1400" b="1" spc="0">
                <a:solidFill>
                  <a:srgbClr val="FFFFFF"/>
                </a:solidFill>
                <a:latin typeface="+mn-lt"/>
              </a:rPr>
              <a:t>SSAM</a:t>
            </a:r>
          </a:p>
        </p:txBody>
      </p:sp>
      <p:sp>
        <p:nvSpPr>
          <p:cNvPr id="156" name="Appbalk"/>
          <p:cNvSpPr/>
          <p:nvPr/>
        </p:nvSpPr>
        <p:spPr>
          <a:xfrm>
            <a:off x="10573208" y="2660000"/>
            <a:ext cx="1176490" cy="640000"/>
          </a:xfrm>
          <a:prstGeom prst="roundRect">
            <a:avLst>
              <a:gd name="adj" fmla="val 22000"/>
            </a:avLst>
          </a:prstGeom>
          <a:solidFill>
            <a:srgbClr val="0090D7"/>
          </a:solidFill>
          <a:ln>
            <a:noFill/>
          </a:ln>
        </p:spPr>
        <p:txBody>
          <a:bodyPr/>
          <a:lstStyle/>
          <a:p>
            <a:endParaRPr lang="nl-NL">
              <a:solidFill>
                <a:srgbClr val="FFFFFF"/>
              </a:solidFill>
            </a:endParaRPr>
          </a:p>
        </p:txBody>
      </p:sp>
      <p:sp>
        <p:nvSpPr>
          <p:cNvPr id="157" name="ic"/>
          <p:cNvSpPr/>
          <p:nvPr/>
        </p:nvSpPr>
        <p:spPr>
          <a:xfrm>
            <a:off x="10661293" y="2830000"/>
            <a:ext cx="300000" cy="300000"/>
          </a:xfrm>
          <a:prstGeom prst="gear9">
            <a:avLst>
              <a:gd name="adj1" fmla="val 8000"/>
              <a:gd name="adj2" fmla="val 1500"/>
            </a:avLst>
          </a:prstGeom>
          <a:solidFill>
            <a:srgbClr val="FFFFFF"/>
          </a:solidFill>
          <a:ln>
            <a:noFill/>
          </a:ln>
        </p:spPr>
        <p:txBody>
          <a:bodyPr/>
          <a:lstStyle/>
          <a:p>
            <a:endParaRPr lang="nl-NL">
              <a:solidFill>
                <a:srgbClr val="002453"/>
              </a:solidFill>
            </a:endParaRPr>
          </a:p>
        </p:txBody>
      </p:sp>
      <p:sp>
        <p:nvSpPr>
          <p:cNvPr id="158" name="ic"/>
          <p:cNvSpPr/>
          <p:nvPr/>
        </p:nvSpPr>
        <p:spPr>
          <a:xfrm>
            <a:off x="10769293" y="2938000"/>
            <a:ext cx="84000" cy="84000"/>
          </a:xfrm>
          <a:prstGeom prst="ellipse">
            <a:avLst/>
          </a:prstGeom>
          <a:solidFill>
            <a:srgbClr val="0090D8"/>
          </a:solidFill>
          <a:ln>
            <a:solidFill>
              <a:srgbClr val="0090D8"/>
            </a:solidFill>
          </a:ln>
        </p:spPr>
        <p:txBody>
          <a:bodyPr/>
          <a:lstStyle/>
          <a:p>
            <a:endParaRPr lang="nl-NL">
              <a:solidFill>
                <a:srgbClr val="FFFFFF"/>
              </a:solidFill>
            </a:endParaRPr>
          </a:p>
        </p:txBody>
      </p:sp>
      <p:sp>
        <p:nvSpPr>
          <p:cNvPr id="159" name="Appnaam"/>
          <p:cNvSpPr/>
          <p:nvPr/>
        </p:nvSpPr>
        <p:spPr>
          <a:xfrm>
            <a:off x="11041293" y="2660000"/>
            <a:ext cx="520000" cy="640000"/>
          </a:xfrm>
          <a:prstGeom prst="rect">
            <a:avLst/>
          </a:prstGeom>
          <a:noFill/>
        </p:spPr>
        <p:txBody>
          <a:bodyPr wrap="none" lIns="45720" tIns="27432" rIns="45720" bIns="27432" anchor="ctr">
            <a:normAutofit/>
          </a:bodyPr>
          <a:lstStyle/>
          <a:p>
            <a:pPr algn="l"/>
            <a:r>
              <a:rPr lang="nl-NL" sz="1400" b="1" spc="0">
                <a:solidFill>
                  <a:srgbClr val="FFFFFF"/>
                </a:solidFill>
                <a:latin typeface="+mn-lt"/>
              </a:rPr>
              <a:t>Fiori</a:t>
            </a:r>
          </a:p>
        </p:txBody>
      </p:sp>
      <p:sp>
        <p:nvSpPr>
          <p:cNvPr id="160" name="Legendakaart"/>
          <p:cNvSpPr/>
          <p:nvPr/>
        </p:nvSpPr>
        <p:spPr>
          <a:xfrm>
            <a:off x="502920" y="4700000"/>
            <a:ext cx="3560000" cy="760000"/>
          </a:xfrm>
          <a:prstGeom prst="roundRect">
            <a:avLst>
              <a:gd name="adj" fmla="val 14000"/>
            </a:avLst>
          </a:prstGeom>
          <a:solidFill>
            <a:srgbClr val="FFFFFF"/>
          </a:solidFill>
          <a:ln w="12700">
            <a:solidFill>
              <a:srgbClr val="DDE2E6"/>
            </a:solidFill>
          </a:ln>
        </p:spPr>
        <p:txBody>
          <a:bodyPr/>
          <a:lstStyle/>
          <a:p>
            <a:endParaRPr lang="nl-NL">
              <a:solidFill>
                <a:srgbClr val="002453"/>
              </a:solidFill>
            </a:endParaRPr>
          </a:p>
        </p:txBody>
      </p:sp>
      <p:sp>
        <p:nvSpPr>
          <p:cNvPr id="161" name="Kleurmarkering"/>
          <p:cNvSpPr/>
          <p:nvPr/>
        </p:nvSpPr>
        <p:spPr>
          <a:xfrm>
            <a:off x="502920" y="4700000"/>
            <a:ext cx="70000" cy="760000"/>
          </a:xfrm>
          <a:prstGeom prst="roundRect">
            <a:avLst>
              <a:gd name="adj" fmla="val 45000"/>
            </a:avLst>
          </a:prstGeom>
          <a:solidFill>
            <a:srgbClr val="002453"/>
          </a:solidFill>
          <a:ln w="19050">
            <a:solidFill>
              <a:srgbClr val="8FB8DC"/>
            </a:solidFill>
          </a:ln>
        </p:spPr>
        <p:txBody>
          <a:bodyPr/>
          <a:lstStyle/>
          <a:p>
            <a:endParaRPr lang="nl-NL">
              <a:solidFill>
                <a:srgbClr val="FFFFFF"/>
              </a:solidFill>
            </a:endParaRPr>
          </a:p>
        </p:txBody>
      </p:sp>
      <p:sp>
        <p:nvSpPr>
          <p:cNvPr id="162" name="ic"/>
          <p:cNvSpPr/>
          <p:nvPr/>
        </p:nvSpPr>
        <p:spPr>
          <a:xfrm>
            <a:off x="788920" y="4940000"/>
            <a:ext cx="168000" cy="280000"/>
          </a:xfrm>
          <a:prstGeom prst="roundRect">
            <a:avLst>
              <a:gd name="adj" fmla="val 16000"/>
            </a:avLst>
          </a:prstGeom>
          <a:noFill/>
          <a:ln w="21000">
            <a:solidFill>
              <a:srgbClr val="002453"/>
            </a:solidFill>
          </a:ln>
        </p:spPr>
        <p:txBody>
          <a:bodyPr/>
          <a:lstStyle/>
          <a:p>
            <a:endParaRPr lang="nl-NL">
              <a:solidFill>
                <a:srgbClr val="002453"/>
              </a:solidFill>
            </a:endParaRPr>
          </a:p>
        </p:txBody>
      </p:sp>
      <p:sp>
        <p:nvSpPr>
          <p:cNvPr id="163" name="ic"/>
          <p:cNvSpPr/>
          <p:nvPr/>
        </p:nvSpPr>
        <p:spPr>
          <a:xfrm>
            <a:off x="852760" y="5164000"/>
            <a:ext cx="40320" cy="40320"/>
          </a:xfrm>
          <a:prstGeom prst="ellipse">
            <a:avLst/>
          </a:prstGeom>
          <a:solidFill>
            <a:srgbClr val="002453"/>
          </a:solidFill>
          <a:ln w="19050">
            <a:solidFill>
              <a:srgbClr val="8FB8DC"/>
            </a:solidFill>
          </a:ln>
        </p:spPr>
        <p:txBody>
          <a:bodyPr/>
          <a:lstStyle/>
          <a:p>
            <a:endParaRPr lang="nl-NL">
              <a:solidFill>
                <a:srgbClr val="FFFFFF"/>
              </a:solidFill>
            </a:endParaRPr>
          </a:p>
        </p:txBody>
      </p:sp>
      <p:sp>
        <p:nvSpPr>
          <p:cNvPr id="164" name="ic"/>
          <p:cNvSpPr/>
          <p:nvPr/>
        </p:nvSpPr>
        <p:spPr>
          <a:xfrm>
            <a:off x="842680" y="4968000"/>
            <a:ext cx="60480" cy="12600"/>
          </a:xfrm>
          <a:prstGeom prst="rect">
            <a:avLst/>
          </a:prstGeom>
          <a:solidFill>
            <a:srgbClr val="002453"/>
          </a:solidFill>
          <a:ln w="19050">
            <a:solidFill>
              <a:srgbClr val="8FB8DC"/>
            </a:solidFill>
          </a:ln>
        </p:spPr>
        <p:txBody>
          <a:bodyPr/>
          <a:lstStyle/>
          <a:p>
            <a:endParaRPr lang="nl-NL">
              <a:solidFill>
                <a:srgbClr val="FFFFFF"/>
              </a:solidFill>
            </a:endParaRPr>
          </a:p>
        </p:txBody>
      </p:sp>
      <p:sp>
        <p:nvSpPr>
          <p:cNvPr id="165" name="Legendatekst"/>
          <p:cNvSpPr/>
          <p:nvPr/>
        </p:nvSpPr>
        <p:spPr>
          <a:xfrm>
            <a:off x="1122920" y="4700000"/>
            <a:ext cx="2840000" cy="760000"/>
          </a:xfrm>
          <a:prstGeom prst="rect">
            <a:avLst/>
          </a:prstGeom>
          <a:noFill/>
        </p:spPr>
        <p:txBody>
          <a:bodyPr wrap="square" lIns="45720" tIns="27432" rIns="45720" bIns="27432" anchor="ctr">
            <a:normAutofit/>
          </a:bodyPr>
          <a:lstStyle/>
          <a:p>
            <a:pPr algn="l"/>
            <a:r>
              <a:rPr lang="nl-NL" sz="1200" b="1" spc="0">
                <a:solidFill>
                  <a:srgbClr val="002453"/>
                </a:solidFill>
                <a:latin typeface="+mn-lt"/>
              </a:rPr>
              <a:t>SSAM</a:t>
            </a:r>
          </a:p>
          <a:p>
            <a:pPr algn="l"/>
            <a:r>
              <a:rPr lang="nl-NL" sz="950" b="0" spc="0">
                <a:solidFill>
                  <a:srgbClr val="58595B"/>
                </a:solidFill>
                <a:latin typeface="+mn-lt"/>
              </a:rPr>
              <a:t>Mobiele app voor operator en monteur</a:t>
            </a:r>
          </a:p>
        </p:txBody>
      </p:sp>
      <p:sp>
        <p:nvSpPr>
          <p:cNvPr id="166" name="Legendakaart"/>
          <p:cNvSpPr/>
          <p:nvPr/>
        </p:nvSpPr>
        <p:spPr>
          <a:xfrm>
            <a:off x="4302920" y="4700000"/>
            <a:ext cx="3560000" cy="760000"/>
          </a:xfrm>
          <a:prstGeom prst="roundRect">
            <a:avLst>
              <a:gd name="adj" fmla="val 14000"/>
            </a:avLst>
          </a:prstGeom>
          <a:solidFill>
            <a:srgbClr val="FFFFFF"/>
          </a:solidFill>
          <a:ln w="12700">
            <a:solidFill>
              <a:srgbClr val="DDE2E6"/>
            </a:solidFill>
          </a:ln>
        </p:spPr>
        <p:txBody>
          <a:bodyPr/>
          <a:lstStyle/>
          <a:p>
            <a:endParaRPr lang="nl-NL">
              <a:solidFill>
                <a:srgbClr val="002453"/>
              </a:solidFill>
            </a:endParaRPr>
          </a:p>
        </p:txBody>
      </p:sp>
      <p:sp>
        <p:nvSpPr>
          <p:cNvPr id="167" name="Kleurmarkering"/>
          <p:cNvSpPr/>
          <p:nvPr/>
        </p:nvSpPr>
        <p:spPr>
          <a:xfrm>
            <a:off x="4302920" y="4700000"/>
            <a:ext cx="70000" cy="760000"/>
          </a:xfrm>
          <a:prstGeom prst="roundRect">
            <a:avLst>
              <a:gd name="adj" fmla="val 45000"/>
            </a:avLst>
          </a:prstGeom>
          <a:solidFill>
            <a:srgbClr val="0090D7"/>
          </a:solidFill>
          <a:ln>
            <a:noFill/>
          </a:ln>
        </p:spPr>
        <p:txBody>
          <a:bodyPr/>
          <a:lstStyle/>
          <a:p>
            <a:endParaRPr lang="nl-NL">
              <a:solidFill>
                <a:srgbClr val="FFFFFF"/>
              </a:solidFill>
            </a:endParaRPr>
          </a:p>
        </p:txBody>
      </p:sp>
      <p:sp>
        <p:nvSpPr>
          <p:cNvPr id="168" name="ic"/>
          <p:cNvSpPr/>
          <p:nvPr/>
        </p:nvSpPr>
        <p:spPr>
          <a:xfrm>
            <a:off x="4532920" y="4940000"/>
            <a:ext cx="280000" cy="280000"/>
          </a:xfrm>
          <a:prstGeom prst="gear9">
            <a:avLst>
              <a:gd name="adj1" fmla="val 8000"/>
              <a:gd name="adj2" fmla="val 1500"/>
            </a:avLst>
          </a:prstGeom>
          <a:solidFill>
            <a:srgbClr val="0090D7"/>
          </a:solidFill>
          <a:ln>
            <a:noFill/>
          </a:ln>
        </p:spPr>
        <p:txBody>
          <a:bodyPr/>
          <a:lstStyle/>
          <a:p>
            <a:endParaRPr lang="nl-NL">
              <a:solidFill>
                <a:srgbClr val="FFFFFF"/>
              </a:solidFill>
            </a:endParaRPr>
          </a:p>
        </p:txBody>
      </p:sp>
      <p:sp>
        <p:nvSpPr>
          <p:cNvPr id="169" name="ic"/>
          <p:cNvSpPr/>
          <p:nvPr/>
        </p:nvSpPr>
        <p:spPr>
          <a:xfrm>
            <a:off x="4633720" y="5040800"/>
            <a:ext cx="78400" cy="78400"/>
          </a:xfrm>
          <a:prstGeom prst="ellipse">
            <a:avLst/>
          </a:prstGeom>
          <a:solidFill>
            <a:srgbClr val="FFFFFF"/>
          </a:solidFill>
          <a:ln>
            <a:noFill/>
          </a:ln>
        </p:spPr>
        <p:txBody>
          <a:bodyPr/>
          <a:lstStyle/>
          <a:p>
            <a:endParaRPr lang="nl-NL">
              <a:solidFill>
                <a:srgbClr val="002453"/>
              </a:solidFill>
            </a:endParaRPr>
          </a:p>
        </p:txBody>
      </p:sp>
      <p:sp>
        <p:nvSpPr>
          <p:cNvPr id="170" name="Legendatekst"/>
          <p:cNvSpPr/>
          <p:nvPr/>
        </p:nvSpPr>
        <p:spPr>
          <a:xfrm>
            <a:off x="4922920" y="4700000"/>
            <a:ext cx="2840000" cy="760000"/>
          </a:xfrm>
          <a:prstGeom prst="rect">
            <a:avLst/>
          </a:prstGeom>
          <a:noFill/>
        </p:spPr>
        <p:txBody>
          <a:bodyPr wrap="square" lIns="45720" tIns="27432" rIns="45720" bIns="27432" anchor="ctr">
            <a:normAutofit/>
          </a:bodyPr>
          <a:lstStyle/>
          <a:p>
            <a:pPr algn="l"/>
            <a:r>
              <a:rPr lang="nl-NL" sz="1200" b="1" spc="0">
                <a:solidFill>
                  <a:srgbClr val="0090D7"/>
                </a:solidFill>
                <a:latin typeface="+mn-lt"/>
              </a:rPr>
              <a:t>Fiori</a:t>
            </a:r>
          </a:p>
          <a:p>
            <a:pPr algn="l"/>
            <a:r>
              <a:rPr lang="nl-NL" sz="950" b="0" spc="0">
                <a:solidFill>
                  <a:srgbClr val="58595B"/>
                </a:solidFill>
                <a:latin typeface="+mn-lt"/>
              </a:rPr>
              <a:t>Backoffice: Fiori Apps voor werkvoorbereiding tot afhandeling</a:t>
            </a:r>
          </a:p>
        </p:txBody>
      </p:sp>
      <p:sp>
        <p:nvSpPr>
          <p:cNvPr id="171" name="Legendakaart"/>
          <p:cNvSpPr/>
          <p:nvPr/>
        </p:nvSpPr>
        <p:spPr>
          <a:xfrm>
            <a:off x="8102920" y="4700000"/>
            <a:ext cx="3560000" cy="760000"/>
          </a:xfrm>
          <a:prstGeom prst="roundRect">
            <a:avLst>
              <a:gd name="adj" fmla="val 14000"/>
            </a:avLst>
          </a:prstGeom>
          <a:solidFill>
            <a:srgbClr val="FFFFFF"/>
          </a:solidFill>
          <a:ln w="12700">
            <a:solidFill>
              <a:srgbClr val="DDE2E6"/>
            </a:solidFill>
          </a:ln>
        </p:spPr>
        <p:txBody>
          <a:bodyPr/>
          <a:lstStyle/>
          <a:p>
            <a:endParaRPr lang="nl-NL">
              <a:solidFill>
                <a:srgbClr val="002453"/>
              </a:solidFill>
            </a:endParaRPr>
          </a:p>
        </p:txBody>
      </p:sp>
      <p:sp>
        <p:nvSpPr>
          <p:cNvPr id="172" name="Kleurmarkering"/>
          <p:cNvSpPr/>
          <p:nvPr/>
        </p:nvSpPr>
        <p:spPr>
          <a:xfrm>
            <a:off x="8102920" y="4700000"/>
            <a:ext cx="70000" cy="760000"/>
          </a:xfrm>
          <a:prstGeom prst="roundRect">
            <a:avLst>
              <a:gd name="adj" fmla="val 45000"/>
            </a:avLst>
          </a:prstGeom>
          <a:solidFill>
            <a:srgbClr val="3F8748"/>
          </a:solidFill>
          <a:ln>
            <a:noFill/>
          </a:ln>
        </p:spPr>
        <p:txBody>
          <a:bodyPr/>
          <a:lstStyle/>
          <a:p>
            <a:endParaRPr lang="nl-NL">
              <a:solidFill>
                <a:srgbClr val="FFFFFF"/>
              </a:solidFill>
            </a:endParaRPr>
          </a:p>
        </p:txBody>
      </p:sp>
      <p:sp>
        <p:nvSpPr>
          <p:cNvPr id="173" name="ic"/>
          <p:cNvSpPr/>
          <p:nvPr/>
        </p:nvSpPr>
        <p:spPr>
          <a:xfrm>
            <a:off x="8332920" y="4968000"/>
            <a:ext cx="280000" cy="246400"/>
          </a:xfrm>
          <a:prstGeom prst="roundRect">
            <a:avLst>
              <a:gd name="adj" fmla="val 10000"/>
            </a:avLst>
          </a:prstGeom>
          <a:noFill/>
          <a:ln w="21000">
            <a:solidFill>
              <a:srgbClr val="3F8748"/>
            </a:solidFill>
          </a:ln>
        </p:spPr>
        <p:txBody>
          <a:bodyPr/>
          <a:lstStyle/>
          <a:p>
            <a:endParaRPr lang="nl-NL">
              <a:solidFill>
                <a:srgbClr val="002453"/>
              </a:solidFill>
            </a:endParaRPr>
          </a:p>
        </p:txBody>
      </p:sp>
      <p:sp>
        <p:nvSpPr>
          <p:cNvPr id="174" name="ic"/>
          <p:cNvSpPr/>
          <p:nvPr/>
        </p:nvSpPr>
        <p:spPr>
          <a:xfrm>
            <a:off x="8360920" y="5027136"/>
            <a:ext cx="224000" cy="16800"/>
          </a:xfrm>
          <a:prstGeom prst="rect">
            <a:avLst/>
          </a:prstGeom>
          <a:solidFill>
            <a:srgbClr val="3F8748"/>
          </a:solidFill>
          <a:ln>
            <a:noFill/>
          </a:ln>
        </p:spPr>
        <p:txBody>
          <a:bodyPr/>
          <a:lstStyle/>
          <a:p>
            <a:endParaRPr lang="nl-NL">
              <a:solidFill>
                <a:srgbClr val="FFFFFF"/>
              </a:solidFill>
            </a:endParaRPr>
          </a:p>
        </p:txBody>
      </p:sp>
      <p:sp>
        <p:nvSpPr>
          <p:cNvPr id="175" name="ic"/>
          <p:cNvSpPr/>
          <p:nvPr/>
        </p:nvSpPr>
        <p:spPr>
          <a:xfrm>
            <a:off x="8405720" y="4940000"/>
            <a:ext cx="19600" cy="56000"/>
          </a:xfrm>
          <a:prstGeom prst="rect">
            <a:avLst/>
          </a:prstGeom>
          <a:solidFill>
            <a:srgbClr val="3F8748"/>
          </a:solidFill>
          <a:ln>
            <a:noFill/>
          </a:ln>
        </p:spPr>
        <p:txBody>
          <a:bodyPr/>
          <a:lstStyle/>
          <a:p>
            <a:endParaRPr lang="nl-NL">
              <a:solidFill>
                <a:srgbClr val="FFFFFF"/>
              </a:solidFill>
            </a:endParaRPr>
          </a:p>
        </p:txBody>
      </p:sp>
      <p:sp>
        <p:nvSpPr>
          <p:cNvPr id="176" name="ic"/>
          <p:cNvSpPr/>
          <p:nvPr/>
        </p:nvSpPr>
        <p:spPr>
          <a:xfrm>
            <a:off x="8520520" y="4940000"/>
            <a:ext cx="19600" cy="56000"/>
          </a:xfrm>
          <a:prstGeom prst="rect">
            <a:avLst/>
          </a:prstGeom>
          <a:solidFill>
            <a:srgbClr val="3F8748"/>
          </a:solidFill>
          <a:ln>
            <a:noFill/>
          </a:ln>
        </p:spPr>
        <p:txBody>
          <a:bodyPr/>
          <a:lstStyle/>
          <a:p>
            <a:endParaRPr lang="nl-NL">
              <a:solidFill>
                <a:srgbClr val="FFFFFF"/>
              </a:solidFill>
            </a:endParaRPr>
          </a:p>
        </p:txBody>
      </p:sp>
      <p:sp>
        <p:nvSpPr>
          <p:cNvPr id="177" name="ic"/>
          <p:cNvSpPr/>
          <p:nvPr/>
        </p:nvSpPr>
        <p:spPr>
          <a:xfrm>
            <a:off x="8383320" y="5078880"/>
            <a:ext cx="39200" cy="25200"/>
          </a:xfrm>
          <a:prstGeom prst="rect">
            <a:avLst/>
          </a:prstGeom>
          <a:solidFill>
            <a:srgbClr val="3F8748"/>
          </a:solidFill>
          <a:ln>
            <a:noFill/>
          </a:ln>
        </p:spPr>
        <p:txBody>
          <a:bodyPr/>
          <a:lstStyle/>
          <a:p>
            <a:endParaRPr lang="nl-NL">
              <a:solidFill>
                <a:srgbClr val="FFFFFF"/>
              </a:solidFill>
            </a:endParaRPr>
          </a:p>
        </p:txBody>
      </p:sp>
      <p:sp>
        <p:nvSpPr>
          <p:cNvPr id="178" name="ic"/>
          <p:cNvSpPr/>
          <p:nvPr/>
        </p:nvSpPr>
        <p:spPr>
          <a:xfrm>
            <a:off x="8456120" y="5078880"/>
            <a:ext cx="39200" cy="25200"/>
          </a:xfrm>
          <a:prstGeom prst="rect">
            <a:avLst/>
          </a:prstGeom>
          <a:solidFill>
            <a:srgbClr val="3F8748"/>
          </a:solidFill>
          <a:ln>
            <a:noFill/>
          </a:ln>
        </p:spPr>
        <p:txBody>
          <a:bodyPr/>
          <a:lstStyle/>
          <a:p>
            <a:endParaRPr lang="nl-NL">
              <a:solidFill>
                <a:srgbClr val="FFFFFF"/>
              </a:solidFill>
            </a:endParaRPr>
          </a:p>
        </p:txBody>
      </p:sp>
      <p:sp>
        <p:nvSpPr>
          <p:cNvPr id="179" name="ic"/>
          <p:cNvSpPr/>
          <p:nvPr/>
        </p:nvSpPr>
        <p:spPr>
          <a:xfrm>
            <a:off x="8528920" y="5078880"/>
            <a:ext cx="39200" cy="25200"/>
          </a:xfrm>
          <a:prstGeom prst="rect">
            <a:avLst/>
          </a:prstGeom>
          <a:solidFill>
            <a:srgbClr val="3F8748"/>
          </a:solidFill>
          <a:ln>
            <a:noFill/>
          </a:ln>
        </p:spPr>
        <p:txBody>
          <a:bodyPr/>
          <a:lstStyle/>
          <a:p>
            <a:endParaRPr lang="nl-NL">
              <a:solidFill>
                <a:srgbClr val="FFFFFF"/>
              </a:solidFill>
            </a:endParaRPr>
          </a:p>
        </p:txBody>
      </p:sp>
      <p:sp>
        <p:nvSpPr>
          <p:cNvPr id="180" name="ic"/>
          <p:cNvSpPr/>
          <p:nvPr/>
        </p:nvSpPr>
        <p:spPr>
          <a:xfrm>
            <a:off x="8383320" y="5138016"/>
            <a:ext cx="39200" cy="25200"/>
          </a:xfrm>
          <a:prstGeom prst="rect">
            <a:avLst/>
          </a:prstGeom>
          <a:solidFill>
            <a:srgbClr val="3F8748"/>
          </a:solidFill>
          <a:ln>
            <a:noFill/>
          </a:ln>
        </p:spPr>
        <p:txBody>
          <a:bodyPr/>
          <a:lstStyle/>
          <a:p>
            <a:endParaRPr lang="nl-NL">
              <a:solidFill>
                <a:srgbClr val="FFFFFF"/>
              </a:solidFill>
            </a:endParaRPr>
          </a:p>
        </p:txBody>
      </p:sp>
      <p:sp>
        <p:nvSpPr>
          <p:cNvPr id="181" name="ic"/>
          <p:cNvSpPr/>
          <p:nvPr/>
        </p:nvSpPr>
        <p:spPr>
          <a:xfrm>
            <a:off x="8456120" y="5138016"/>
            <a:ext cx="39200" cy="25200"/>
          </a:xfrm>
          <a:prstGeom prst="rect">
            <a:avLst/>
          </a:prstGeom>
          <a:solidFill>
            <a:srgbClr val="3F8748"/>
          </a:solidFill>
          <a:ln>
            <a:noFill/>
          </a:ln>
        </p:spPr>
        <p:txBody>
          <a:bodyPr/>
          <a:lstStyle/>
          <a:p>
            <a:endParaRPr lang="nl-NL">
              <a:solidFill>
                <a:srgbClr val="FFFFFF"/>
              </a:solidFill>
            </a:endParaRPr>
          </a:p>
        </p:txBody>
      </p:sp>
      <p:sp>
        <p:nvSpPr>
          <p:cNvPr id="182" name="ic"/>
          <p:cNvSpPr/>
          <p:nvPr/>
        </p:nvSpPr>
        <p:spPr>
          <a:xfrm>
            <a:off x="8528920" y="5138016"/>
            <a:ext cx="39200" cy="25200"/>
          </a:xfrm>
          <a:prstGeom prst="rect">
            <a:avLst/>
          </a:prstGeom>
          <a:solidFill>
            <a:srgbClr val="3F8748"/>
          </a:solidFill>
          <a:ln>
            <a:noFill/>
          </a:ln>
        </p:spPr>
        <p:txBody>
          <a:bodyPr/>
          <a:lstStyle/>
          <a:p>
            <a:endParaRPr lang="nl-NL">
              <a:solidFill>
                <a:srgbClr val="FFFFFF"/>
              </a:solidFill>
            </a:endParaRPr>
          </a:p>
        </p:txBody>
      </p:sp>
      <p:sp>
        <p:nvSpPr>
          <p:cNvPr id="183" name="Legendatekst"/>
          <p:cNvSpPr/>
          <p:nvPr/>
        </p:nvSpPr>
        <p:spPr>
          <a:xfrm>
            <a:off x="8722920" y="4700000"/>
            <a:ext cx="2840000" cy="760000"/>
          </a:xfrm>
          <a:prstGeom prst="rect">
            <a:avLst/>
          </a:prstGeom>
          <a:noFill/>
        </p:spPr>
        <p:txBody>
          <a:bodyPr wrap="square" lIns="45720" tIns="27432" rIns="45720" bIns="27432" anchor="ctr">
            <a:normAutofit/>
          </a:bodyPr>
          <a:lstStyle/>
          <a:p>
            <a:pPr algn="l"/>
            <a:r>
              <a:rPr lang="nl-NL" sz="1200" b="1" spc="0">
                <a:solidFill>
                  <a:srgbClr val="3F8748"/>
                </a:solidFill>
                <a:latin typeface="+mn-lt"/>
              </a:rPr>
              <a:t>FSA</a:t>
            </a:r>
          </a:p>
          <a:p>
            <a:pPr algn="l"/>
            <a:r>
              <a:rPr lang="nl-NL" sz="950">
                <a:solidFill>
                  <a:srgbClr val="58595B"/>
                </a:solidFill>
                <a:latin typeface="+mn-lt"/>
              </a:rPr>
              <a:t>Indeling</a:t>
            </a:r>
            <a:r>
              <a:rPr lang="nl-NL" sz="950" b="0" spc="0">
                <a:solidFill>
                  <a:srgbClr val="58595B"/>
                </a:solidFill>
                <a:latin typeface="+mn-lt"/>
              </a:rPr>
              <a:t> van de opdracht</a:t>
            </a:r>
          </a:p>
        </p:txBody>
      </p:sp>
      <p:grpSp>
        <p:nvGrpSpPr>
          <p:cNvPr id="4" name="Group 3">
            <a:extLst>
              <a:ext uri="{FF2B5EF4-FFF2-40B4-BE49-F238E27FC236}">
                <a16:creationId xmlns:a16="http://schemas.microsoft.com/office/drawing/2014/main" id="{0DB4EA53-73F2-78DB-46A2-ED3850A3C2B1}"/>
              </a:ext>
            </a:extLst>
          </p:cNvPr>
          <p:cNvGrpSpPr/>
          <p:nvPr/>
        </p:nvGrpSpPr>
        <p:grpSpPr>
          <a:xfrm>
            <a:off x="3788130" y="2830000"/>
            <a:ext cx="300000" cy="300000"/>
            <a:chOff x="3788130" y="2830000"/>
            <a:chExt cx="300000" cy="300000"/>
          </a:xfrm>
        </p:grpSpPr>
        <p:sp>
          <p:nvSpPr>
            <p:cNvPr id="136" name="ic"/>
            <p:cNvSpPr/>
            <p:nvPr/>
          </p:nvSpPr>
          <p:spPr>
            <a:xfrm>
              <a:off x="3788130" y="2830000"/>
              <a:ext cx="300000" cy="300000"/>
            </a:xfrm>
            <a:prstGeom prst="gear9">
              <a:avLst>
                <a:gd name="adj1" fmla="val 8000"/>
                <a:gd name="adj2" fmla="val 1500"/>
              </a:avLst>
            </a:prstGeom>
            <a:solidFill>
              <a:srgbClr val="FFFFFF"/>
            </a:solidFill>
            <a:ln>
              <a:noFill/>
            </a:ln>
          </p:spPr>
          <p:txBody>
            <a:bodyPr/>
            <a:lstStyle/>
            <a:p>
              <a:endParaRPr lang="nl-NL">
                <a:solidFill>
                  <a:srgbClr val="002453"/>
                </a:solidFill>
              </a:endParaRPr>
            </a:p>
          </p:txBody>
        </p:sp>
        <p:sp>
          <p:nvSpPr>
            <p:cNvPr id="137" name="ic"/>
            <p:cNvSpPr/>
            <p:nvPr/>
          </p:nvSpPr>
          <p:spPr>
            <a:xfrm>
              <a:off x="3896130" y="2938000"/>
              <a:ext cx="84000" cy="84000"/>
            </a:xfrm>
            <a:prstGeom prst="ellipse">
              <a:avLst/>
            </a:prstGeom>
            <a:solidFill>
              <a:srgbClr val="0090D8"/>
            </a:solidFill>
            <a:ln>
              <a:solidFill>
                <a:srgbClr val="0090D8"/>
              </a:solidFill>
            </a:ln>
          </p:spPr>
          <p:txBody>
            <a:bodyPr/>
            <a:lstStyle/>
            <a:p>
              <a:endParaRPr lang="nl-NL">
                <a:solidFill>
                  <a:srgbClr val="FFFFFF"/>
                </a:solidFill>
              </a:endParaRPr>
            </a:p>
          </p:txBody>
        </p:sp>
      </p:grpSp>
    </p:spTree>
    <p:extLst>
      <p:ext uri="{BB962C8B-B14F-4D97-AF65-F5344CB8AC3E}">
        <p14:creationId xmlns:p14="http://schemas.microsoft.com/office/powerpoint/2010/main" val="43137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3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4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4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4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4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4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5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5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5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5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5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5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5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57"/>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5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59"/>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03"/>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0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1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18"/>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2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24"/>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6" grpId="0"/>
      <p:bldP spid="109" grpId="0"/>
      <p:bldP spid="112" grpId="0"/>
      <p:bldP spid="115" grpId="0"/>
      <p:bldP spid="118" grpId="0"/>
      <p:bldP spid="121" grpId="0"/>
      <p:bldP spid="124" grpId="0"/>
      <p:bldP spid="129" grpId="0"/>
      <p:bldP spid="130" grpId="0" animBg="1"/>
      <p:bldP spid="131" grpId="0" animBg="1"/>
      <p:bldP spid="132" grpId="0" animBg="1"/>
      <p:bldP spid="133" grpId="0" animBg="1"/>
      <p:bldP spid="134" grpId="0"/>
      <p:bldP spid="135" grpId="0" animBg="1"/>
      <p:bldP spid="138" grpId="0"/>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p:bldP spid="151" grpId="0" animBg="1"/>
      <p:bldP spid="152" grpId="0" animBg="1"/>
      <p:bldP spid="153" grpId="0" animBg="1"/>
      <p:bldP spid="154" grpId="0" animBg="1"/>
      <p:bldP spid="155" grpId="0"/>
      <p:bldP spid="156" grpId="0" animBg="1"/>
      <p:bldP spid="157" grpId="0" animBg="1"/>
      <p:bldP spid="158" grpId="0" animBg="1"/>
      <p:bldP spid="159" grpId="0"/>
      <p:bldP spid="160" grpId="0" animBg="1"/>
      <p:bldP spid="161" grpId="0" animBg="1"/>
      <p:bldP spid="162" grpId="0" animBg="1"/>
      <p:bldP spid="163" grpId="0" animBg="1"/>
      <p:bldP spid="164" grpId="0" animBg="1"/>
      <p:bldP spid="165" grpId="0"/>
      <p:bldP spid="166" grpId="0" animBg="1"/>
      <p:bldP spid="167" grpId="0" animBg="1"/>
      <p:bldP spid="168" grpId="0" animBg="1"/>
      <p:bldP spid="169" grpId="0" animBg="1"/>
      <p:bldP spid="170" grpId="0"/>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0124A-61B5-AC3B-AE84-6B47028E5112}"/>
            </a:ext>
          </a:extLst>
        </p:cNvPr>
        <p:cNvGrpSpPr/>
        <p:nvPr/>
      </p:nvGrpSpPr>
      <p:grpSpPr>
        <a:xfrm>
          <a:off x="0" y="0"/>
          <a:ext cx="0" cy="0"/>
          <a:chOff x="0" y="0"/>
          <a:chExt cx="0" cy="0"/>
        </a:xfrm>
      </p:grpSpPr>
      <p:pic>
        <p:nvPicPr>
          <p:cNvPr id="4" name="Background image">
            <a:extLst>
              <a:ext uri="{FF2B5EF4-FFF2-40B4-BE49-F238E27FC236}">
                <a16:creationId xmlns:a16="http://schemas.microsoft.com/office/drawing/2014/main" id="{4B819A36-A996-FAA7-9C2F-828B4710DCB1}"/>
              </a:ext>
            </a:extLst>
          </p:cNvPr>
          <p:cNvPicPr>
            <a:picLocks noChangeAspect="1"/>
          </p:cNvPicPr>
          <p:nvPr/>
        </p:nvPicPr>
        <p:blipFill>
          <a:blip r:embed="rId2">
            <a:alphaModFix amt="25000"/>
          </a:blip>
          <a:srcRect l="32419" t="31429" r="30440" b="31383"/>
          <a:stretch>
            <a:fillRect/>
          </a:stretch>
        </p:blipFill>
        <p:spPr>
          <a:xfrm>
            <a:off x="0" y="0"/>
            <a:ext cx="12192000" cy="6866573"/>
          </a:xfrm>
          <a:prstGeom prst="rect">
            <a:avLst/>
          </a:prstGeom>
        </p:spPr>
      </p:pic>
      <p:grpSp>
        <p:nvGrpSpPr>
          <p:cNvPr id="28" name="Onderhoud &amp; voorspelbaarheid" hidden="1">
            <a:extLst>
              <a:ext uri="{FF2B5EF4-FFF2-40B4-BE49-F238E27FC236}">
                <a16:creationId xmlns:a16="http://schemas.microsoft.com/office/drawing/2014/main" id="{915787B9-F2CE-C88E-2F30-50D7FB2E973E}"/>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1DBB5E4E-C60D-A5E8-2AB4-3C07B3CA8B66}"/>
                </a:ext>
              </a:extLst>
            </p:cNvPr>
            <p:cNvPicPr>
              <a:picLocks noChangeAspect="1"/>
            </p:cNvPicPr>
            <p:nvPr/>
          </p:nvPicPr>
          <p:blipFill>
            <a:blip r:embed="rId3"/>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A30B401E-463E-40C7-860E-56BEDFAF967A}"/>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SAC, EAM, S/4HANA, AIN, FSM​</a:t>
              </a:r>
              <a:endParaRPr lang="en-NL" sz="80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6021310C-8503-F39E-8D4F-8357D9C555D1}"/>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5A67A1CD-43F7-F10E-874F-F01DE0A8291C}"/>
                </a:ext>
              </a:extLst>
            </p:cNvPr>
            <p:cNvPicPr>
              <a:picLocks noChangeAspect="1"/>
            </p:cNvPicPr>
            <p:nvPr/>
          </p:nvPicPr>
          <p:blipFill>
            <a:blip r:embed="rId3"/>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B2BF5025-25C5-FA7F-F3FE-E76AE47B6014}"/>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SAP Service Cloud V2, S/4 Service, EAM, </a:t>
              </a:r>
            </a:p>
            <a:p>
              <a:pPr algn="ctr">
                <a:buNone/>
              </a:pPr>
              <a:r>
                <a:rPr lang="en-GB" sz="800" b="1" i="1">
                  <a:solidFill>
                    <a:srgbClr val="FFFFFF"/>
                  </a:solidFill>
                  <a:effectLst/>
                  <a:latin typeface="Satoshi Variable" pitchFamily="2" charset="77"/>
                </a:rPr>
                <a:t>S/4 HANA, FSM, SSAM, Dynamic Forms, </a:t>
              </a:r>
            </a:p>
            <a:p>
              <a:pPr algn="ctr">
                <a:buNone/>
              </a:pPr>
              <a:r>
                <a:rPr lang="en-GB" sz="800" b="1" i="1">
                  <a:solidFill>
                    <a:srgbClr val="FFFFFF"/>
                  </a:solidFill>
                  <a:effectLst/>
                  <a:latin typeface="Satoshi Variable" pitchFamily="2" charset="77"/>
                </a:rPr>
                <a:t>APM, </a:t>
              </a:r>
              <a:r>
                <a:rPr lang="en-GB" sz="800" b="1" i="1" err="1">
                  <a:solidFill>
                    <a:srgbClr val="FFFFFF"/>
                  </a:solidFill>
                  <a:effectLst/>
                  <a:latin typeface="Satoshi Variable" pitchFamily="2" charset="77"/>
                </a:rPr>
                <a:t>Teamviewer</a:t>
              </a:r>
              <a:r>
                <a:rPr lang="en-GB" sz="800" b="1" i="1">
                  <a:solidFill>
                    <a:srgbClr val="FFFFFF"/>
                  </a:solidFill>
                  <a:effectLst/>
                  <a:latin typeface="Satoshi Variable" pitchFamily="2" charset="77"/>
                </a:rPr>
                <a:t>​</a:t>
              </a:r>
              <a:endParaRPr lang="en-NL" sz="80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B79F5319-3F5D-6BD5-A70F-72AC22E47C49}"/>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DEF1FF89-20FA-9A22-05C7-5E956621DCCB}"/>
                </a:ext>
              </a:extLst>
            </p:cNvPr>
            <p:cNvPicPr>
              <a:picLocks noChangeAspect="1"/>
            </p:cNvPicPr>
            <p:nvPr/>
          </p:nvPicPr>
          <p:blipFill>
            <a:blip r:embed="rId3"/>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44AF822C-6615-1901-332A-9E8DA2BFEF74}"/>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en-NL" sz="800" b="1" i="1">
                  <a:solidFill>
                    <a:srgbClr val="FFFFFF"/>
                  </a:solidFill>
                  <a:effectLst/>
                  <a:latin typeface="Satoshi Variable" pitchFamily="2" charset="77"/>
                </a:rPr>
                <a:t>APM, EAM, S/4 HANA, AIN, MDM,</a:t>
              </a:r>
            </a:p>
            <a:p>
              <a:pPr algn="ctr">
                <a:buNone/>
              </a:pPr>
              <a:r>
                <a:rPr lang="en-NL" sz="800" b="1" i="1">
                  <a:solidFill>
                    <a:srgbClr val="FFFFFF"/>
                  </a:solidFill>
                  <a:effectLst/>
                  <a:latin typeface="Satoshi Variable" pitchFamily="2" charset="77"/>
                </a:rPr>
                <a:t>SAP EPPM, SAP S/4 Service, </a:t>
              </a:r>
            </a:p>
            <a:p>
              <a:pPr algn="ctr">
                <a:buNone/>
              </a:pPr>
              <a:r>
                <a:rPr lang="en-NL" sz="800" b="1" i="1">
                  <a:solidFill>
                    <a:srgbClr val="FFFFFF"/>
                  </a:solidFill>
                  <a:effectLst/>
                  <a:latin typeface="Satoshi Variable" pitchFamily="2" charset="77"/>
                </a:rPr>
                <a:t>SAP Service Cloud V2​</a:t>
              </a:r>
              <a:endParaRPr lang="en-NL" sz="80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E3DEC4E3-3CE5-19C5-E0E8-08902C105034}"/>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3D618C6F-4AB9-D316-CAC1-4F732D4BD808}"/>
                </a:ext>
              </a:extLst>
            </p:cNvPr>
            <p:cNvPicPr>
              <a:picLocks noChangeAspect="1"/>
            </p:cNvPicPr>
            <p:nvPr/>
          </p:nvPicPr>
          <p:blipFill>
            <a:blip r:embed="rId3"/>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1BC86C1D-9DAC-B48F-0166-D43484B0735C}"/>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CBA00CAA-701D-94FB-2CAA-97018CDB1D8C}"/>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3E593BD3-C57D-0CDD-F805-1ED0988C6D8A}"/>
                </a:ext>
              </a:extLst>
            </p:cNvPr>
            <p:cNvPicPr>
              <a:picLocks noChangeAspect="1"/>
            </p:cNvPicPr>
            <p:nvPr/>
          </p:nvPicPr>
          <p:blipFill>
            <a:blip r:embed="rId3"/>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87F031CD-2CF4-7235-8F89-274813F9B989}"/>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en-GB" sz="800" b="1" i="1">
                  <a:solidFill>
                    <a:srgbClr val="FFFFFF"/>
                  </a:solidFill>
                  <a:effectLst/>
                  <a:latin typeface="Satoshi Variable" pitchFamily="2" charset="77"/>
                </a:rPr>
                <a:t>Side-by-Side Extensions on SAP BTP, On-stack extensions, SAP AI Core​, SAP BTP Integration Suite, SAP Fiori, SAP Build​</a:t>
              </a:r>
              <a:endParaRPr lang="en-NL" sz="800">
                <a:solidFill>
                  <a:srgbClr val="FFFFFF"/>
                </a:solidFill>
                <a:effectLst/>
                <a:latin typeface="Satoshi Variable" pitchFamily="2" charset="77"/>
              </a:endParaRPr>
            </a:p>
          </p:txBody>
        </p:sp>
      </p:grpSp>
      <p:pic>
        <p:nvPicPr>
          <p:cNvPr id="2" name="Logo Ideo">
            <a:extLst>
              <a:ext uri="{FF2B5EF4-FFF2-40B4-BE49-F238E27FC236}">
                <a16:creationId xmlns:a16="http://schemas.microsoft.com/office/drawing/2014/main" id="{2190976E-D8F6-16C5-0235-13524559426E}"/>
              </a:ext>
            </a:extLst>
          </p:cNvPr>
          <p:cNvPicPr>
            <a:picLocks noChangeAspect="1"/>
          </p:cNvPicPr>
          <p:nvPr/>
        </p:nvPicPr>
        <p:blipFill>
          <a:blip r:embed="rId4"/>
          <a:srcRect/>
          <a:stretch/>
        </p:blipFill>
        <p:spPr>
          <a:xfrm>
            <a:off x="0" y="6261100"/>
            <a:ext cx="1244600" cy="596900"/>
          </a:xfrm>
          <a:prstGeom prst="rect">
            <a:avLst/>
          </a:prstGeom>
        </p:spPr>
      </p:pic>
      <p:sp>
        <p:nvSpPr>
          <p:cNvPr id="5" name="Tekstvak 4">
            <a:extLst>
              <a:ext uri="{FF2B5EF4-FFF2-40B4-BE49-F238E27FC236}">
                <a16:creationId xmlns:a16="http://schemas.microsoft.com/office/drawing/2014/main" id="{2C5A2B72-5CE9-43F9-4B37-2BFC6748BC3C}"/>
              </a:ext>
            </a:extLst>
          </p:cNvPr>
          <p:cNvSpPr txBox="1"/>
          <p:nvPr/>
        </p:nvSpPr>
        <p:spPr>
          <a:xfrm>
            <a:off x="765544" y="2162698"/>
            <a:ext cx="11079126" cy="1238870"/>
          </a:xfrm>
          <a:prstGeom prst="rect">
            <a:avLst/>
          </a:prstGeom>
          <a:noFill/>
        </p:spPr>
        <p:txBody>
          <a:bodyPr wrap="square">
            <a:normAutofit fontScale="92500" lnSpcReduction="20000"/>
          </a:bodyPr>
          <a:lstStyle/>
          <a:p>
            <a:pPr algn="ctr">
              <a:lnSpc>
                <a:spcPct val="70000"/>
              </a:lnSpc>
            </a:pPr>
            <a:r>
              <a:rPr kumimoji="0" lang="nl-NL" sz="66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De onderhoudsketen in actie</a:t>
            </a:r>
            <a:br>
              <a:rPr lang="nl-NL" b="0">
                <a:solidFill>
                  <a:srgbClr val="0090D7"/>
                </a:solidFill>
                <a:effectLst/>
                <a:latin typeface="GalanoGrotesque-ExtraBold" panose="00000900000000000000" pitchFamily="50" charset="0"/>
              </a:rPr>
            </a:br>
            <a:r>
              <a:rPr lang="nl-NL">
                <a:solidFill>
                  <a:srgbClr val="0090D7"/>
                </a:solidFill>
                <a:latin typeface="GalanoGrotesque-ExtraBold" panose="00000900000000000000" pitchFamily="50" charset="0"/>
              </a:rPr>
              <a:t>            </a:t>
            </a:r>
            <a:br>
              <a:rPr lang="nl-NL">
                <a:solidFill>
                  <a:srgbClr val="0090D7"/>
                </a:solidFill>
                <a:latin typeface="GalanoGrotesque-ExtraBold" panose="00000900000000000000" pitchFamily="50" charset="0"/>
              </a:rPr>
            </a:br>
            <a:br>
              <a:rPr lang="nl-NL">
                <a:solidFill>
                  <a:srgbClr val="0090D7"/>
                </a:solidFill>
                <a:latin typeface="GalanoGrotesque-ExtraBold" panose="00000900000000000000" pitchFamily="50" charset="0"/>
              </a:rPr>
            </a:br>
            <a:r>
              <a:rPr lang="nl-NL" sz="3200" spc="-150">
                <a:solidFill>
                  <a:schemeClr val="accent1"/>
                </a:solidFill>
                <a:latin typeface="Aharoni" panose="02010803020104030203" pitchFamily="2" charset="-79"/>
                <a:cs typeface="Aharoni" panose="02010803020104030203" pitchFamily="2" charset="-79"/>
              </a:rPr>
              <a:t>Per fase van melding tot afronding met SAP Fiori, SSAM en FSA</a:t>
            </a:r>
            <a:endParaRPr lang="nl-NL" sz="3200" spc="-150">
              <a:solidFill>
                <a:srgbClr val="FFFFFF"/>
              </a:solidFill>
              <a:latin typeface="Aharoni" panose="02010803020104030203" pitchFamily="2" charset="-79"/>
              <a:cs typeface="Aharoni" panose="02010803020104030203" pitchFamily="2" charset="-79"/>
            </a:endParaRPr>
          </a:p>
        </p:txBody>
      </p:sp>
      <p:sp>
        <p:nvSpPr>
          <p:cNvPr id="10" name="Fase">
            <a:extLst>
              <a:ext uri="{FF2B5EF4-FFF2-40B4-BE49-F238E27FC236}">
                <a16:creationId xmlns:a16="http://schemas.microsoft.com/office/drawing/2014/main" id="{74D4B9B3-E52B-59ED-4851-A152ACC8D1B3}"/>
              </a:ext>
            </a:extLst>
          </p:cNvPr>
          <p:cNvSpPr/>
          <p:nvPr/>
        </p:nvSpPr>
        <p:spPr>
          <a:xfrm>
            <a:off x="344129" y="-870443"/>
            <a:ext cx="1330000" cy="700000"/>
          </a:xfrm>
          <a:prstGeom prst="chevron">
            <a:avLst>
              <a:gd name="adj" fmla="val 30000"/>
            </a:avLst>
          </a:prstGeom>
          <a:solidFill>
            <a:srgbClr val="002453"/>
          </a:solidFill>
          <a:ln>
            <a:noFill/>
          </a:ln>
        </p:spPr>
        <p:txBody>
          <a:bodyPr anchor="ctr"/>
          <a:lstStyle/>
          <a:p>
            <a:pPr algn="ctr"/>
            <a:r>
              <a:rPr lang="nl-NL" sz="1000" b="1">
                <a:solidFill>
                  <a:srgbClr val="FFFFFF"/>
                </a:solidFill>
                <a:latin typeface="+mn-lt"/>
              </a:rPr>
              <a:t>Initiatie</a:t>
            </a:r>
          </a:p>
        </p:txBody>
      </p:sp>
      <p:sp>
        <p:nvSpPr>
          <p:cNvPr id="15" name="Fase">
            <a:extLst>
              <a:ext uri="{FF2B5EF4-FFF2-40B4-BE49-F238E27FC236}">
                <a16:creationId xmlns:a16="http://schemas.microsoft.com/office/drawing/2014/main" id="{1173C359-06D6-1EC6-01A4-B2787BE9DF2C}"/>
              </a:ext>
            </a:extLst>
          </p:cNvPr>
          <p:cNvSpPr/>
          <p:nvPr/>
        </p:nvSpPr>
        <p:spPr>
          <a:xfrm>
            <a:off x="1604194" y="-87044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FFFFFF"/>
                </a:solidFill>
                <a:latin typeface="+mn-lt"/>
              </a:rPr>
              <a:t>Controle</a:t>
            </a:r>
          </a:p>
        </p:txBody>
      </p:sp>
      <p:sp>
        <p:nvSpPr>
          <p:cNvPr id="18" name="Fase">
            <a:extLst>
              <a:ext uri="{FF2B5EF4-FFF2-40B4-BE49-F238E27FC236}">
                <a16:creationId xmlns:a16="http://schemas.microsoft.com/office/drawing/2014/main" id="{A11B8C65-2179-8A1E-4147-AFCF41D521C0}"/>
              </a:ext>
            </a:extLst>
          </p:cNvPr>
          <p:cNvSpPr/>
          <p:nvPr/>
        </p:nvSpPr>
        <p:spPr>
          <a:xfrm>
            <a:off x="2828129" y="-87044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FFFFFF"/>
                </a:solidFill>
                <a:latin typeface="+mn-lt"/>
              </a:rPr>
              <a:t>Planning</a:t>
            </a:r>
          </a:p>
        </p:txBody>
      </p:sp>
      <p:sp>
        <p:nvSpPr>
          <p:cNvPr id="24" name="Fase">
            <a:extLst>
              <a:ext uri="{FF2B5EF4-FFF2-40B4-BE49-F238E27FC236}">
                <a16:creationId xmlns:a16="http://schemas.microsoft.com/office/drawing/2014/main" id="{803C7B6D-E7E9-E399-61D2-8108B50E0FBA}"/>
              </a:ext>
            </a:extLst>
          </p:cNvPr>
          <p:cNvSpPr/>
          <p:nvPr/>
        </p:nvSpPr>
        <p:spPr>
          <a:xfrm>
            <a:off x="4084114" y="-87044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FFFFFF"/>
                </a:solidFill>
                <a:latin typeface="+mn-lt"/>
              </a:rPr>
              <a:t>Goedkeuring</a:t>
            </a:r>
          </a:p>
        </p:txBody>
      </p:sp>
      <p:sp>
        <p:nvSpPr>
          <p:cNvPr id="32" name="Fase">
            <a:extLst>
              <a:ext uri="{FF2B5EF4-FFF2-40B4-BE49-F238E27FC236}">
                <a16:creationId xmlns:a16="http://schemas.microsoft.com/office/drawing/2014/main" id="{44A05248-9E67-F4FA-A041-9B9A2E55E75A}"/>
              </a:ext>
            </a:extLst>
          </p:cNvPr>
          <p:cNvSpPr/>
          <p:nvPr/>
        </p:nvSpPr>
        <p:spPr>
          <a:xfrm>
            <a:off x="5470920" y="-87044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FFFFFF"/>
                </a:solidFill>
                <a:latin typeface="+mn-lt"/>
              </a:rPr>
              <a:t>Voorbereiding</a:t>
            </a:r>
          </a:p>
        </p:txBody>
      </p:sp>
      <p:sp>
        <p:nvSpPr>
          <p:cNvPr id="35" name="Fase">
            <a:extLst>
              <a:ext uri="{FF2B5EF4-FFF2-40B4-BE49-F238E27FC236}">
                <a16:creationId xmlns:a16="http://schemas.microsoft.com/office/drawing/2014/main" id="{7CA5CDF2-2D4A-E73B-DF47-1FBC0F14C4A1}"/>
              </a:ext>
            </a:extLst>
          </p:cNvPr>
          <p:cNvSpPr/>
          <p:nvPr/>
        </p:nvSpPr>
        <p:spPr>
          <a:xfrm>
            <a:off x="6857727" y="-87044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FFFFFF"/>
                </a:solidFill>
                <a:latin typeface="+mn-lt"/>
              </a:rPr>
              <a:t>Indeling</a:t>
            </a:r>
          </a:p>
        </p:txBody>
      </p:sp>
      <p:sp>
        <p:nvSpPr>
          <p:cNvPr id="37" name="Fase">
            <a:extLst>
              <a:ext uri="{FF2B5EF4-FFF2-40B4-BE49-F238E27FC236}">
                <a16:creationId xmlns:a16="http://schemas.microsoft.com/office/drawing/2014/main" id="{72AA803E-01E8-CF1B-1319-094025BFC1C6}"/>
              </a:ext>
            </a:extLst>
          </p:cNvPr>
          <p:cNvSpPr/>
          <p:nvPr/>
        </p:nvSpPr>
        <p:spPr>
          <a:xfrm>
            <a:off x="8099727" y="-87044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FFFFFF"/>
                </a:solidFill>
                <a:latin typeface="+mn-lt"/>
              </a:rPr>
              <a:t>Uitvoering</a:t>
            </a:r>
          </a:p>
        </p:txBody>
      </p:sp>
      <p:sp>
        <p:nvSpPr>
          <p:cNvPr id="40" name="Fase">
            <a:extLst>
              <a:ext uri="{FF2B5EF4-FFF2-40B4-BE49-F238E27FC236}">
                <a16:creationId xmlns:a16="http://schemas.microsoft.com/office/drawing/2014/main" id="{B21AA199-2F22-B305-2A5E-E1C3756A1AF3}"/>
              </a:ext>
            </a:extLst>
          </p:cNvPr>
          <p:cNvSpPr/>
          <p:nvPr/>
        </p:nvSpPr>
        <p:spPr>
          <a:xfrm>
            <a:off x="9355712" y="-87044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FFFFFF"/>
                </a:solidFill>
                <a:latin typeface="+mn-lt"/>
              </a:rPr>
              <a:t>Na uitvoering</a:t>
            </a:r>
          </a:p>
        </p:txBody>
      </p:sp>
      <p:sp>
        <p:nvSpPr>
          <p:cNvPr id="43" name="Fase">
            <a:extLst>
              <a:ext uri="{FF2B5EF4-FFF2-40B4-BE49-F238E27FC236}">
                <a16:creationId xmlns:a16="http://schemas.microsoft.com/office/drawing/2014/main" id="{823B8D16-1F7E-34C6-40C2-351AD7EDCD9E}"/>
              </a:ext>
            </a:extLst>
          </p:cNvPr>
          <p:cNvSpPr/>
          <p:nvPr/>
        </p:nvSpPr>
        <p:spPr>
          <a:xfrm>
            <a:off x="10587806" y="-87044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FFFFFF"/>
                </a:solidFill>
                <a:latin typeface="+mn-lt"/>
              </a:rPr>
              <a:t>Afhandeling</a:t>
            </a:r>
          </a:p>
        </p:txBody>
      </p:sp>
    </p:spTree>
    <p:extLst>
      <p:ext uri="{BB962C8B-B14F-4D97-AF65-F5344CB8AC3E}">
        <p14:creationId xmlns:p14="http://schemas.microsoft.com/office/powerpoint/2010/main" val="565232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21C4B-3CCA-BCC1-4B90-1D8B3FEE9A87}"/>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B1EDCED-BB79-2641-764F-010DFFEEB1C1}"/>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A0956BFE-FFA6-F29F-D981-03034AE3B1CA}"/>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F3246FB-5B66-9BD3-207E-551E15A18075}"/>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18ED6C5C-75D4-E4B1-5C4F-7CCCBDD7A3A7}"/>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28F9E36A-B152-70AF-EC67-37685151561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6CA05725-835E-9A11-93FF-D7A2B08F2DF9}"/>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CF2977B-E691-FAEE-A1F3-08FC42A09A3B}"/>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6F24057-5490-8CB0-9CB1-4AD7CB1755BF}"/>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1909095E-3988-32C5-A9FD-3CACFE0D8FFA}"/>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EE1ECCF-BBB5-5834-174E-EBBC489564D9}"/>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80C71D4-6A3F-E27F-6226-0DC06F9AF5AA}"/>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DDD3B051-0DD2-7D58-2002-1FB5B58F5151}"/>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85C271A8-308F-4DE7-4D2E-48D6BFAB5EA5}"/>
              </a:ext>
            </a:extLst>
          </p:cNvPr>
          <p:cNvPicPr>
            <a:picLocks noChangeAspect="1"/>
          </p:cNvPicPr>
          <p:nvPr/>
        </p:nvPicPr>
        <p:blipFill>
          <a:blip r:embed="rId3"/>
          <a:stretch>
            <a:fillRect/>
          </a:stretch>
        </p:blipFill>
        <p:spPr>
          <a:xfrm>
            <a:off x="4886500" y="2053984"/>
            <a:ext cx="1987200" cy="4320000"/>
          </a:xfrm>
          <a:prstGeom prst="roundRect">
            <a:avLst>
              <a:gd name="adj" fmla="val 8476"/>
            </a:avLst>
          </a:prstGeom>
          <a:ln w="76200">
            <a:solidFill>
              <a:schemeClr val="tx1"/>
            </a:solidFill>
          </a:ln>
        </p:spPr>
      </p:pic>
      <p:pic>
        <p:nvPicPr>
          <p:cNvPr id="2" name="Picture 1">
            <a:extLst>
              <a:ext uri="{FF2B5EF4-FFF2-40B4-BE49-F238E27FC236}">
                <a16:creationId xmlns:a16="http://schemas.microsoft.com/office/drawing/2014/main" id="{D3A8B4D9-4C19-B4BD-CBC4-A22641DF1BC1}"/>
              </a:ext>
              <a:ext uri="{C183D7F6-B498-43B3-948B-1728B52AA6E4}">
                <adec:decorative xmlns:adec="http://schemas.microsoft.com/office/drawing/2017/decorative" val="1"/>
              </a:ext>
            </a:extLst>
          </p:cNvPr>
          <p:cNvPicPr>
            <a:picLocks noChangeAspect="1"/>
          </p:cNvPicPr>
          <p:nvPr/>
        </p:nvPicPr>
        <p:blipFill>
          <a:blip r:embed="rId4"/>
          <a:srcRect t="12500" b="12500"/>
          <a:stretch>
            <a:fillRect/>
          </a:stretch>
        </p:blipFill>
        <p:spPr>
          <a:xfrm>
            <a:off x="573817" y="2949332"/>
            <a:ext cx="2467556" cy="2467556"/>
          </a:xfrm>
          <a:prstGeom prst="roundRect">
            <a:avLst>
              <a:gd name="adj" fmla="val 5000"/>
            </a:avLst>
          </a:prstGeom>
        </p:spPr>
      </p:pic>
    </p:spTree>
    <p:extLst>
      <p:ext uri="{BB962C8B-B14F-4D97-AF65-F5344CB8AC3E}">
        <p14:creationId xmlns:p14="http://schemas.microsoft.com/office/powerpoint/2010/main" val="2646045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72CE0-76A8-52B3-36B5-4ECB226160B7}"/>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A49D1F12-C957-D8B7-E337-43138E554F4D}"/>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F4FC73C5-3870-54CE-CD60-15B124DB5B9A}"/>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02D24FCA-1084-380D-9562-988DBC05221E}"/>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92B8BD81-4E78-6DB7-B8DB-8A50FD315428}"/>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34ACEF14-1864-D046-9930-297EDF24AA48}"/>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32E7F3DF-19BB-A13B-3BA2-FAE8036F35E8}"/>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B6F19F3-F1C7-5245-8D6E-4B5233A9FBD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AB86E865-7947-37B1-5145-D8F2DC8CD6FE}"/>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5FBB990A-A4B6-E3C8-E463-7185B734076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BAB4F995-B968-A867-FE35-7D03FE7440E6}"/>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490658A3-D7F3-57DD-17F6-B14B3733E8F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7D53809-8ECA-E8DB-DCC6-A9F64BE32335}"/>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72E01DCC-F21F-8B21-C186-16C57A7BF6DE}"/>
              </a:ext>
            </a:extLst>
          </p:cNvPr>
          <p:cNvPicPr>
            <a:picLocks noChangeAspect="1"/>
          </p:cNvPicPr>
          <p:nvPr/>
        </p:nvPicPr>
        <p:blipFill>
          <a:blip r:embed="rId3"/>
          <a:stretch>
            <a:fillRect/>
          </a:stretch>
        </p:blipFill>
        <p:spPr>
          <a:xfrm>
            <a:off x="4886500" y="2053984"/>
            <a:ext cx="1987200" cy="4320000"/>
          </a:xfrm>
          <a:prstGeom prst="roundRect">
            <a:avLst>
              <a:gd name="adj" fmla="val 8476"/>
            </a:avLst>
          </a:prstGeom>
          <a:ln w="76200">
            <a:solidFill>
              <a:schemeClr val="tx1"/>
            </a:solidFill>
          </a:ln>
        </p:spPr>
      </p:pic>
      <p:sp>
        <p:nvSpPr>
          <p:cNvPr id="13" name="Oval 12">
            <a:extLst>
              <a:ext uri="{FF2B5EF4-FFF2-40B4-BE49-F238E27FC236}">
                <a16:creationId xmlns:a16="http://schemas.microsoft.com/office/drawing/2014/main" id="{FC11BF51-9B6D-31B9-DDC6-99E266AF0BFF}"/>
              </a:ext>
            </a:extLst>
          </p:cNvPr>
          <p:cNvSpPr/>
          <p:nvPr/>
        </p:nvSpPr>
        <p:spPr>
          <a:xfrm>
            <a:off x="6201331" y="3430524"/>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69764318"/>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13"/>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336E6-166B-B210-8B53-89052B464021}"/>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69144A1E-6B23-7255-F59E-EE97B44A08F3}"/>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42E170FC-EB66-796D-6406-612B84A9B3B1}"/>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34FC723-CF6C-7DF1-4F70-8D8CA4C03F6A}"/>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85239DDE-5C70-B7C7-B452-E0EEB3046154}"/>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57F1906F-0228-E625-EC8E-649F8A8DCDE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2C6F1CF5-ED98-A0B5-B2E3-2FDE191FD3FE}"/>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2D1F2395-81FF-C3DB-DFF0-26D067FDA668}"/>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30A519B9-924D-3DBF-A9F7-E4CE204FE1D8}"/>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8A16456B-6813-FCA0-6F75-00FFEB59BE8D}"/>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2A2DF533-0F6B-7D2B-69A8-D55D183EA29A}"/>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96F817A-A834-25F0-E8B1-7BF964B94AA3}"/>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89563041-4AA2-ABD2-9193-D2A2EA2AC520}"/>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E749353B-A79B-CF48-EEC5-53CBF9468D21}"/>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1101125422"/>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07E9-DE3F-1900-21B9-C73E9A90E52C}"/>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16DB1AC2-11E9-3BA7-B198-D5A3171FC09C}"/>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62CD9FFF-7A58-71DA-E447-0E2A1E8418AB}"/>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CF6A7F5F-BE1C-34F4-2D46-083287113CBC}"/>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F00DDC0F-A8CD-F5F2-4884-96FCAADA903B}"/>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C2BE76ED-6E28-55E5-8ECC-04D572ED9AB1}"/>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2A65EDB9-267D-DFD8-880F-CBBC3B714A3F}"/>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C86B11E0-AB46-4C21-CB3B-514062E4BA22}"/>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5D411C4-E6D1-7B5A-C5C5-A623B5B033DD}"/>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3C330302-234A-1B01-530C-063FEC0D2D64}"/>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F60B7E0F-4DDF-908E-9D1E-B0E8D648088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F121CA16-6EBA-6082-1770-1A6BD59EFE59}"/>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0393BB17-22A5-05DB-3241-2CF9C9DDA05F}"/>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40E9A9AB-EC55-E7C0-6C23-FB5166DE7437}"/>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
        <p:nvSpPr>
          <p:cNvPr id="2" name="Oval 1">
            <a:extLst>
              <a:ext uri="{FF2B5EF4-FFF2-40B4-BE49-F238E27FC236}">
                <a16:creationId xmlns:a16="http://schemas.microsoft.com/office/drawing/2014/main" id="{0C7B370D-C2ED-E8B9-7226-6896B1EE0B96}"/>
              </a:ext>
            </a:extLst>
          </p:cNvPr>
          <p:cNvSpPr/>
          <p:nvPr/>
        </p:nvSpPr>
        <p:spPr>
          <a:xfrm>
            <a:off x="6201331" y="3066006"/>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422187003"/>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2"/>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6A11D-EA66-8290-02F1-10E323A8C119}"/>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7D721749-1D8E-D2BF-42B2-7684EA37FC42}"/>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1651E5AD-75E7-7053-728E-E51DBB7F61DC}"/>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8A497392-8FE0-C2E8-FB49-61E19C7685D0}"/>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41DE2466-36EA-ACF7-6BCD-BC6662A0336C}"/>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97B1D83C-84FC-E13F-B375-315327C4F95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A5CDF6ED-AE24-B7CE-D6F0-0CA1EDD35FF9}"/>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7666B789-6F54-416A-DD0A-95CC92CAF810}"/>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B081FC68-B22F-E755-D430-D8C26403CCC7}"/>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4E8045EC-AF62-8AA5-2F9D-B201B02BCF8D}"/>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EE6D9DFA-F97C-2F4E-4A1E-B0FF3A2D067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17EC00E5-BAC2-2E51-A9BB-CA328A649974}"/>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9D49E4AB-D6E2-A3BE-F73B-E01CC5BD823D}"/>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D2C55CE9-59DB-EFBF-361A-66D6F0248DCD}"/>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3227562496"/>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E69DD-1014-7055-0B0C-08DCFF0CE062}"/>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7CCC696B-29B6-E790-36DA-F5C3D36065DC}"/>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24245EE1-0514-FE18-6CB2-29AC6183DCBA}"/>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6FFC191-AC8C-A601-78C8-4CDCED344F67}"/>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5AD5007B-0BF4-6150-3CB4-2471D0248F5A}"/>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F0A7BC11-5270-761C-2546-D76C4FAB908F}"/>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D5942D98-9A28-BE9C-5B06-DE6395AB3AED}"/>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67E8E35D-3B01-4AD4-F314-A28A26AF85A2}"/>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BE0958F-B8D4-C1A9-509B-45CEB927D808}"/>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55F43860-6F5E-F5B7-02BB-5D469144A9AE}"/>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3CAD5AED-9A95-F33F-704F-426E240BB0A1}"/>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B3372ADC-0772-54A5-C434-F40C639A6B4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910800C8-4515-C061-9952-6464218C3EE2}"/>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BD07873B-3764-51BC-2E17-CDF0BAAD6550}"/>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
        <p:nvSpPr>
          <p:cNvPr id="2" name="Oval 1">
            <a:extLst>
              <a:ext uri="{FF2B5EF4-FFF2-40B4-BE49-F238E27FC236}">
                <a16:creationId xmlns:a16="http://schemas.microsoft.com/office/drawing/2014/main" id="{236AB9FA-044B-A105-1290-EAB9B6133E9E}"/>
              </a:ext>
            </a:extLst>
          </p:cNvPr>
          <p:cNvSpPr/>
          <p:nvPr/>
        </p:nvSpPr>
        <p:spPr>
          <a:xfrm>
            <a:off x="5627424" y="3273552"/>
            <a:ext cx="432000" cy="2103120"/>
          </a:xfrm>
          <a:prstGeom prst="ellipse">
            <a:avLst/>
          </a:prstGeom>
          <a:solidFill>
            <a:schemeClr val="bg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485110676"/>
      </p:ext>
    </p:extLst>
  </p:cSld>
  <p:clrMapOvr>
    <a:masterClrMapping/>
  </p:clrMapOvr>
  <mc:AlternateContent xmlns:mc="http://schemas.openxmlformats.org/markup-compatibility/2006" xmlns:p14="http://schemas.microsoft.com/office/powerpoint/2010/main">
    <mc:Choice Requires="p14">
      <p:transition p14:dur="20" advClick="0" advTm="700">
        <p:fade/>
      </p:transition>
    </mc:Choice>
    <mc:Fallback xmlns="">
      <p:transition advClick="0" advTm="7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4444" decel="4444" fill="hold" grpId="0" nodeType="afterEffect">
                                  <p:stCondLst>
                                    <p:cond delay="0"/>
                                  </p:stCondLst>
                                  <p:childTnLst>
                                    <p:animMotion origin="layout" path="M 3.125E-6 4.44444E-6 L 3.125E-6 -0.14306 " pathEditMode="relative" rAng="0" ptsTypes="AA">
                                      <p:cBhvr>
                                        <p:cTn id="6" dur="450" fill="hold"/>
                                        <p:tgtEl>
                                          <p:spTgt spid="2"/>
                                        </p:tgtEl>
                                        <p:attrNameLst>
                                          <p:attrName>ppt_x</p:attrName>
                                          <p:attrName>ppt_y</p:attrName>
                                        </p:attrNameLst>
                                      </p:cBhvr>
                                      <p:rCtr x="0" y="-7153"/>
                                    </p:animMotion>
                                  </p:childTnLst>
                                </p:cTn>
                              </p:par>
                            </p:childTnLst>
                          </p:cTn>
                        </p:par>
                        <p:par>
                          <p:cTn id="7" fill="hold">
                            <p:stCondLst>
                              <p:cond delay="450"/>
                            </p:stCondLst>
                            <p:childTnLst>
                              <p:par>
                                <p:cTn id="8" presetID="1" presetClass="exit" presetSubtype="0" fill="hold" grpId="1" nodeType="afterEffect">
                                  <p:stCondLst>
                                    <p:cond delay="0"/>
                                  </p:stCondLst>
                                  <p:childTnLst>
                                    <p:set>
                                      <p:cBhvr>
                                        <p:cTn id="9"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D714D-EC42-CF5D-30E0-744220AE77EE}"/>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3383E83C-963A-12AD-DCD4-F3EB0A9D9F15}"/>
              </a:ext>
            </a:extLst>
          </p:cNvPr>
          <p:cNvSpPr>
            <a:spLocks noGrp="1"/>
          </p:cNvSpPr>
          <p:nvPr>
            <p:ph type="title"/>
          </p:nvPr>
        </p:nvSpPr>
        <p:spPr>
          <a:xfrm>
            <a:off x="334963" y="0"/>
            <a:ext cx="11090275" cy="836613"/>
          </a:xfrm>
        </p:spPr>
        <p:txBody>
          <a:bodyPr/>
          <a:lstStyle/>
          <a:p>
            <a:pPr fontAlgn="auto">
              <a:spcAft>
                <a:spcPts val="0"/>
              </a:spcAft>
              <a:defRPr/>
            </a:pPr>
            <a:r>
              <a:rPr lang="nl-NL" noProof="0"/>
              <a:t>Initiatie – Registratie defect</a:t>
            </a:r>
            <a:endParaRPr lang="nl-NL"/>
          </a:p>
        </p:txBody>
      </p:sp>
      <p:sp>
        <p:nvSpPr>
          <p:cNvPr id="6" name="Freeform 299">
            <a:extLst>
              <a:ext uri="{FF2B5EF4-FFF2-40B4-BE49-F238E27FC236}">
                <a16:creationId xmlns:a16="http://schemas.microsoft.com/office/drawing/2014/main" id="{3F3771E5-633D-E398-919E-8FD5F6BC4C67}"/>
              </a:ext>
            </a:extLst>
          </p:cNvPr>
          <p:cNvSpPr/>
          <p:nvPr/>
        </p:nvSpPr>
        <p:spPr>
          <a:xfrm>
            <a:off x="521776" y="190733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91855466-A25E-B709-2E00-0AD5840FC95B}"/>
              </a:ext>
            </a:extLst>
          </p:cNvPr>
          <p:cNvSpPr txBox="1"/>
          <p:nvPr/>
        </p:nvSpPr>
        <p:spPr>
          <a:xfrm>
            <a:off x="983943" y="1881735"/>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9211C272-F52A-5C8E-68DB-197867030641}"/>
              </a:ext>
            </a:extLst>
          </p:cNvPr>
          <p:cNvSpPr/>
          <p:nvPr/>
        </p:nvSpPr>
        <p:spPr>
          <a:xfrm>
            <a:off x="344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Initiatie</a:t>
            </a:r>
          </a:p>
        </p:txBody>
      </p:sp>
      <p:sp>
        <p:nvSpPr>
          <p:cNvPr id="11" name="Fase">
            <a:extLst>
              <a:ext uri="{FF2B5EF4-FFF2-40B4-BE49-F238E27FC236}">
                <a16:creationId xmlns:a16="http://schemas.microsoft.com/office/drawing/2014/main" id="{393050ED-3A7F-7270-758D-F6691C54BF70}"/>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055430D8-B213-4825-FF58-23CC9F98FE8A}"/>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B99E892-B9A1-9676-7FF9-22738A66C9D3}"/>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EB8C634-9AB6-EBB0-91AE-05B37D316B00}"/>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83D19EEA-8756-C4A3-70E5-9C8DDA15D123}"/>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F995EB36-F49B-D4F6-B0A5-8D4CB30DC31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981DFF81-D7A0-35EB-B9B5-213777D316AF}"/>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28D88D8-66DD-F81B-62D7-F717ECBB2656}"/>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8" name="Picture 7">
            <a:extLst>
              <a:ext uri="{FF2B5EF4-FFF2-40B4-BE49-F238E27FC236}">
                <a16:creationId xmlns:a16="http://schemas.microsoft.com/office/drawing/2014/main" id="{7D02A092-DE2B-B476-877E-D7B044677E63}"/>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276654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C658C-FA1E-2DF6-7555-7F4CF7A968E5}"/>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03058C7D-F58A-54DE-46A8-00039EC98BD2}"/>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Beoordelen melding</a:t>
            </a:r>
            <a:endParaRPr lang="nl-NL"/>
          </a:p>
        </p:txBody>
      </p:sp>
      <p:sp>
        <p:nvSpPr>
          <p:cNvPr id="6" name="Freeform 299">
            <a:extLst>
              <a:ext uri="{FF2B5EF4-FFF2-40B4-BE49-F238E27FC236}">
                <a16:creationId xmlns:a16="http://schemas.microsoft.com/office/drawing/2014/main" id="{AF41D3C9-E7B5-A8C9-6DC9-C87F5098186C}"/>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D7F06F83-E227-AA9B-3D76-5B620B283F19}"/>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28DA955F-DB46-B8B5-CFFE-5A6FFDD2D138}"/>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581A4F05-06C6-9759-4D19-EF734BACE559}"/>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81913525-A4C8-5B91-C85C-5C28C5BD4DC3}"/>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66901B36-6B84-41E9-FB18-D6A613B7A89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2EDDFF13-EAFB-297C-6809-21A0E0C05734}"/>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AC380D7D-E457-113C-FAA5-A711685A3FB8}"/>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C680333-251D-B05A-E2EF-5C016BF13F86}"/>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EA37DDE0-2052-4B3D-AAE9-1BD0780525CD}"/>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6EAF6072-5BA9-6D14-7ADA-6EFE89ED8D91}"/>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6E886ECE-06AF-8001-E886-0298C011CA45}"/>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D1903E39-DA03-0683-AEA2-2AFE72EDD055}"/>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27A67263-AAC8-5236-0F29-DB8EC895F8C4}"/>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 name="Picture 1">
            <a:extLst>
              <a:ext uri="{FF2B5EF4-FFF2-40B4-BE49-F238E27FC236}">
                <a16:creationId xmlns:a16="http://schemas.microsoft.com/office/drawing/2014/main" id="{00A47C1D-3FC0-76AA-8B45-1A44AF874347}"/>
              </a:ext>
            </a:extLst>
          </p:cNvPr>
          <p:cNvPicPr>
            <a:picLocks noChangeAspect="1"/>
          </p:cNvPicPr>
          <p:nvPr/>
        </p:nvPicPr>
        <p:blipFill>
          <a:blip r:embed="rId4"/>
          <a:stretch>
            <a:fillRect/>
          </a:stretch>
        </p:blipFill>
        <p:spPr>
          <a:xfrm>
            <a:off x="9658743" y="4434170"/>
            <a:ext cx="422565" cy="422565"/>
          </a:xfrm>
          <a:prstGeom prst="rect">
            <a:avLst/>
          </a:prstGeom>
        </p:spPr>
      </p:pic>
    </p:spTree>
    <p:extLst>
      <p:ext uri="{BB962C8B-B14F-4D97-AF65-F5344CB8AC3E}">
        <p14:creationId xmlns:p14="http://schemas.microsoft.com/office/powerpoint/2010/main" val="905338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BAB1D-BCF2-5C5D-BB19-205AEA8D1A8E}"/>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FD9B0698-2E19-A19F-02F8-47DA7249D450}"/>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Beoordelen melding</a:t>
            </a:r>
            <a:endParaRPr lang="nl-NL"/>
          </a:p>
        </p:txBody>
      </p:sp>
      <p:sp>
        <p:nvSpPr>
          <p:cNvPr id="6" name="Freeform 299">
            <a:extLst>
              <a:ext uri="{FF2B5EF4-FFF2-40B4-BE49-F238E27FC236}">
                <a16:creationId xmlns:a16="http://schemas.microsoft.com/office/drawing/2014/main" id="{02AFBBCE-7AEF-8B80-ED55-7036CB91FE63}"/>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11692913-1BB1-DE29-DD45-16BF0C1EDA6E}"/>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AA431BB1-2574-206F-CAB0-5A8EC53CF184}"/>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41404234-C11F-D3BE-A270-19E898F58008}"/>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EC1A90F4-CAB1-D006-E630-82E61F9B3134}"/>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D1760121-46A1-BEF4-AD29-636A5D8FB9B1}"/>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AE1CD37-6B07-F8E2-AC49-3755175C3A4F}"/>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E7B27B5D-43D6-9C38-0EA5-2931611D13ED}"/>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21BBDEE0-7D5F-7ED4-D791-7C3104E7892D}"/>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324E665-60CB-2066-6DD0-7B83A5D36794}"/>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5E4ACBF8-E394-DFF3-3C7F-AF3C9E868338}"/>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7888B400-24EE-2E5F-53BA-07EC11E0DFE4}"/>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EEB13943-6B8B-8ADF-1CA5-1948C5D0CC79}"/>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88162781-DB69-3B55-3CDD-DBE729E56D49}"/>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E860E554-154B-DEE8-87FF-1725F6D38FD1}"/>
              </a:ext>
            </a:extLst>
          </p:cNvPr>
          <p:cNvPicPr>
            <a:picLocks noChangeAspect="1"/>
          </p:cNvPicPr>
          <p:nvPr/>
        </p:nvPicPr>
        <p:blipFill>
          <a:blip r:embed="rId4"/>
          <a:stretch>
            <a:fillRect/>
          </a:stretch>
        </p:blipFill>
        <p:spPr>
          <a:xfrm>
            <a:off x="9658743" y="4434170"/>
            <a:ext cx="422565" cy="422565"/>
          </a:xfrm>
          <a:prstGeom prst="rect">
            <a:avLst/>
          </a:prstGeom>
        </p:spPr>
      </p:pic>
    </p:spTree>
    <p:extLst>
      <p:ext uri="{BB962C8B-B14F-4D97-AF65-F5344CB8AC3E}">
        <p14:creationId xmlns:p14="http://schemas.microsoft.com/office/powerpoint/2010/main" val="2066129768"/>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23DF5-8B22-BAEE-B4DA-59A09B4A2AE9}"/>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3FECD5B-0123-1973-0D24-445BE728BB8E}"/>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a:t>
            </a:r>
            <a:r>
              <a:rPr lang="nl-NL"/>
              <a:t>Beoordelen melding</a:t>
            </a:r>
          </a:p>
        </p:txBody>
      </p:sp>
      <p:sp>
        <p:nvSpPr>
          <p:cNvPr id="6" name="Freeform 299">
            <a:extLst>
              <a:ext uri="{FF2B5EF4-FFF2-40B4-BE49-F238E27FC236}">
                <a16:creationId xmlns:a16="http://schemas.microsoft.com/office/drawing/2014/main" id="{6D10F2A9-5C12-7A29-0CFA-9A9B108E35C2}"/>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46F25351-13DC-70CF-0805-0CBA1ADEA718}"/>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9A3F2D86-057D-0F3F-C281-29801FA3C1C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CDA87DC9-6A6F-D974-5FD2-6A705F21A3B6}"/>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2FE7E72B-E9FC-609A-C7E5-02F0D2F08E01}"/>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5C70D2A-B91A-4177-178F-C67540934174}"/>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A4C22DD6-0F6E-C8F0-A874-0FC6DEEEC3DD}"/>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2412F64-E7FC-6033-8156-216E4D2BDF2A}"/>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D91BEF42-855C-BD93-2F07-08EE4637EFDC}"/>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C046D035-9440-CF77-6F85-D3317758CD0D}"/>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5B7FF604-151A-F6C1-C534-7889E4F1CC55}"/>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128D97C9-CD02-0EF9-08F3-31308544E599}"/>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A77472B8-FBD8-CAB1-82E9-92C3FC26DCF4}"/>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81DB8D56-F01C-AE81-96C7-5FFBEDBE87C0}"/>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33" name="Picture 32">
            <a:extLst>
              <a:ext uri="{FF2B5EF4-FFF2-40B4-BE49-F238E27FC236}">
                <a16:creationId xmlns:a16="http://schemas.microsoft.com/office/drawing/2014/main" id="{FD8B5B25-DBAD-0773-9DD9-C97F15D4E31E}"/>
              </a:ext>
            </a:extLst>
          </p:cNvPr>
          <p:cNvPicPr>
            <a:picLocks noChangeAspect="1"/>
          </p:cNvPicPr>
          <p:nvPr/>
        </p:nvPicPr>
        <p:blipFill>
          <a:blip r:embed="rId4"/>
          <a:srcRect/>
          <a:stretch/>
        </p:blipFill>
        <p:spPr>
          <a:xfrm>
            <a:off x="7155580" y="2822418"/>
            <a:ext cx="421200" cy="415181"/>
          </a:xfrm>
          <a:prstGeom prst="rect">
            <a:avLst/>
          </a:prstGeom>
        </p:spPr>
      </p:pic>
    </p:spTree>
    <p:extLst>
      <p:ext uri="{BB962C8B-B14F-4D97-AF65-F5344CB8AC3E}">
        <p14:creationId xmlns:p14="http://schemas.microsoft.com/office/powerpoint/2010/main" val="3797987614"/>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922FB-DF5F-EA07-D6CD-CB8B871D4FC8}"/>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B7B28A80-2AEC-D8DD-250E-1DB96EFD5C60}"/>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Beoordelen melding</a:t>
            </a:r>
            <a:endParaRPr lang="nl-NL"/>
          </a:p>
        </p:txBody>
      </p:sp>
      <p:sp>
        <p:nvSpPr>
          <p:cNvPr id="6" name="Freeform 299">
            <a:extLst>
              <a:ext uri="{FF2B5EF4-FFF2-40B4-BE49-F238E27FC236}">
                <a16:creationId xmlns:a16="http://schemas.microsoft.com/office/drawing/2014/main" id="{529FBD05-64C4-47E7-B728-F1651B638CB2}"/>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08E4020-BC0F-25E3-0B1F-A96E79E475B7}"/>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BAC99D28-3DE9-301C-FEAC-7073760E84AB}"/>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AE9193D9-CD64-7929-CC22-205D179FFF06}"/>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46ED01F6-B042-E6FD-95CD-C838F88F9F5E}"/>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3270D719-B566-B9D5-E0E0-7F5646FA7E5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7567A7D-E018-D20C-2BCB-CB4FA5CBB12D}"/>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17477A3A-0C21-F610-5216-0514E87A8BB4}"/>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1131A81C-61F6-D3F1-EFA0-94A4BE58E58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5FB76A9-AC9E-BCAC-0E79-0DA0A600ECDC}"/>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097517E1-063D-EEC9-576E-FB3D93190651}"/>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60E850D9-034D-CED3-FFDE-81C60AF9CAA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B3C32FED-AB57-B456-AEFB-972F268DBD98}"/>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0DFA227F-F8C4-3358-4DD2-C879A10F6B9A}"/>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A37A7B1A-7C81-BCFE-878B-E01D0719CC30}"/>
              </a:ext>
            </a:extLst>
          </p:cNvPr>
          <p:cNvPicPr>
            <a:picLocks noChangeAspect="1"/>
          </p:cNvPicPr>
          <p:nvPr/>
        </p:nvPicPr>
        <p:blipFill>
          <a:blip r:embed="rId4"/>
          <a:stretch>
            <a:fillRect/>
          </a:stretch>
        </p:blipFill>
        <p:spPr>
          <a:xfrm>
            <a:off x="7158873" y="2815682"/>
            <a:ext cx="422565" cy="422565"/>
          </a:xfrm>
          <a:prstGeom prst="rect">
            <a:avLst/>
          </a:prstGeom>
        </p:spPr>
      </p:pic>
    </p:spTree>
    <p:extLst>
      <p:ext uri="{BB962C8B-B14F-4D97-AF65-F5344CB8AC3E}">
        <p14:creationId xmlns:p14="http://schemas.microsoft.com/office/powerpoint/2010/main" val="667310058"/>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F1172-2CBF-F3A6-9256-924B4DF27038}"/>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CED1711-61C2-DE46-176E-0489FD4441F9}"/>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a:t>
            </a:r>
            <a:r>
              <a:rPr lang="nl-NL"/>
              <a:t>Beoordelen melding</a:t>
            </a:r>
          </a:p>
        </p:txBody>
      </p:sp>
      <p:sp>
        <p:nvSpPr>
          <p:cNvPr id="6" name="Freeform 299">
            <a:extLst>
              <a:ext uri="{FF2B5EF4-FFF2-40B4-BE49-F238E27FC236}">
                <a16:creationId xmlns:a16="http://schemas.microsoft.com/office/drawing/2014/main" id="{B1BC2DB9-62C1-8340-603F-C008A0388BD7}"/>
              </a:ext>
            </a:extLst>
          </p:cNvPr>
          <p:cNvSpPr/>
          <p:nvPr/>
        </p:nvSpPr>
        <p:spPr>
          <a:xfrm>
            <a:off x="1513203" y="1852465"/>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3C8D6E8-2118-814F-69AD-1EB19CAB942C}"/>
              </a:ext>
            </a:extLst>
          </p:cNvPr>
          <p:cNvSpPr txBox="1"/>
          <p:nvPr/>
        </p:nvSpPr>
        <p:spPr>
          <a:xfrm>
            <a:off x="1790189" y="1845159"/>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B309A18E-F115-D071-BD61-C4EADBD9E45B}"/>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F89ADA0-6007-B1E5-8589-DF92215106B1}"/>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89C360A9-063A-749D-1A3F-D655B1A9E6E6}"/>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A6427D3-5C8B-F0CC-094A-EEF260FC11F4}"/>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FB07E78-B8E3-44B7-FE0A-49DC949B8DDB}"/>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4BBE75D2-A403-9936-1C61-D13D0EA191B0}"/>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6A8384FD-D367-0D91-D305-D46609B6B4DA}"/>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C253EC0E-2AAC-93EE-85DC-8589C453EA48}"/>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D862249-3723-675C-68A6-7B31A170E94C}"/>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684AC69B-A18D-3C2C-1EBF-F6D54BD92E91}"/>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94E2D8CB-E9E9-FED2-5B28-0D052D435BE7}"/>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F7DFEE61-C546-D3D4-510E-9E95AEFF7E44}"/>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FB363326-B992-F62F-1DA1-2B6FBF231831}"/>
              </a:ext>
            </a:extLst>
          </p:cNvPr>
          <p:cNvPicPr>
            <a:picLocks noChangeAspect="1"/>
          </p:cNvPicPr>
          <p:nvPr/>
        </p:nvPicPr>
        <p:blipFill>
          <a:blip r:embed="rId4"/>
          <a:stretch>
            <a:fillRect/>
          </a:stretch>
        </p:blipFill>
        <p:spPr>
          <a:xfrm>
            <a:off x="6646444" y="4733735"/>
            <a:ext cx="422565" cy="422565"/>
          </a:xfrm>
          <a:prstGeom prst="rect">
            <a:avLst/>
          </a:prstGeom>
        </p:spPr>
      </p:pic>
    </p:spTree>
    <p:extLst>
      <p:ext uri="{BB962C8B-B14F-4D97-AF65-F5344CB8AC3E}">
        <p14:creationId xmlns:p14="http://schemas.microsoft.com/office/powerpoint/2010/main" val="2054269696"/>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C0DB1-1CFA-14ED-9FE2-D423D24E2305}"/>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F42A8847-647C-4226-B22B-601263E70CE3}"/>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Beoordelen melding</a:t>
            </a:r>
            <a:endParaRPr lang="nl-NL"/>
          </a:p>
        </p:txBody>
      </p:sp>
      <p:sp>
        <p:nvSpPr>
          <p:cNvPr id="6" name="Freeform 299">
            <a:extLst>
              <a:ext uri="{FF2B5EF4-FFF2-40B4-BE49-F238E27FC236}">
                <a16:creationId xmlns:a16="http://schemas.microsoft.com/office/drawing/2014/main" id="{EAF4CDB3-E61A-0980-8BD1-05A89D65D14C}"/>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E61F88D2-C003-85A7-430B-98A82D117AFD}"/>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D3C70814-E58B-3D4E-A5FA-96F786A0414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7DB3ED84-533A-860F-AF56-0106316F7955}"/>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0AC415CC-D3A2-D530-CCC6-C6C2AAD5D536}"/>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9692204-F7DD-DB74-2C6F-E2583C3ABEC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2641A23E-A62C-31BB-632D-5EF5DB7475BD}"/>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3201E354-F1D6-F44C-60B4-5F06723005F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AD19166-135B-B56F-0560-9D9566DC267F}"/>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3190CE8D-936C-5CF7-9353-75368445C16B}"/>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D1623B82-20DB-BF55-1AB6-A693B8C89C1F}"/>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A1DE27F6-D640-83C0-34FE-8552D248A138}"/>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0D4A0B94-9A5D-E5AA-A26A-55AB0E36886B}"/>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77CC7494-0646-7185-885E-CD69B8816AD4}"/>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315DC475-C428-E43D-1C1F-BEFA04A5FAC5}"/>
              </a:ext>
            </a:extLst>
          </p:cNvPr>
          <p:cNvPicPr>
            <a:picLocks noChangeAspect="1"/>
          </p:cNvPicPr>
          <p:nvPr/>
        </p:nvPicPr>
        <p:blipFill>
          <a:blip r:embed="rId4"/>
          <a:stretch>
            <a:fillRect/>
          </a:stretch>
        </p:blipFill>
        <p:spPr>
          <a:xfrm>
            <a:off x="6646809" y="4735922"/>
            <a:ext cx="422565" cy="422565"/>
          </a:xfrm>
          <a:prstGeom prst="rect">
            <a:avLst/>
          </a:prstGeom>
        </p:spPr>
      </p:pic>
    </p:spTree>
    <p:extLst>
      <p:ext uri="{BB962C8B-B14F-4D97-AF65-F5344CB8AC3E}">
        <p14:creationId xmlns:p14="http://schemas.microsoft.com/office/powerpoint/2010/main" val="1277329121"/>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200AC-EBF9-BB41-F15A-CEB4BE4AD408}"/>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E16687D7-E263-3F90-BF4D-C47A3720F7E3}"/>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a:t>
            </a:r>
            <a:r>
              <a:rPr lang="nl-NL"/>
              <a:t>Beoordelen melding</a:t>
            </a:r>
          </a:p>
        </p:txBody>
      </p:sp>
      <p:sp>
        <p:nvSpPr>
          <p:cNvPr id="6" name="Freeform 299">
            <a:extLst>
              <a:ext uri="{FF2B5EF4-FFF2-40B4-BE49-F238E27FC236}">
                <a16:creationId xmlns:a16="http://schemas.microsoft.com/office/drawing/2014/main" id="{B172B678-2869-DC45-B95F-4EAAD275CFC9}"/>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8C3992E8-04BF-DCED-299C-06B242DA920A}"/>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3A03F253-04F1-E041-1DF1-D8BE53AB33E6}"/>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C41F8646-B635-284C-070D-2C5BE79A9F8B}"/>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3A5C3E86-F0E6-99AE-A08B-B21009A5E941}"/>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FD4489D6-9AC1-70F2-4AA5-2B9A4749ED86}"/>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8441602-74A1-DC38-9AD6-0625B6727D39}"/>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B67F4D1D-177C-0A27-4E1A-CD814FBC1AF4}"/>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BB363246-F77F-582D-BAD9-497987847973}"/>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86DDF8EE-BDE4-7509-3906-349D54C16D62}"/>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413D0BC-DAD4-8949-7508-D910D7CD78C4}"/>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2827B9A9-59B7-FD51-E4E4-414DC4900826}"/>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4334B256-2337-7553-40F5-9FC875873AAB}"/>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D0DED213-C69A-0606-262D-B37997685A40}"/>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5C6AEBB9-3AAD-6610-08A1-246267B5B024}"/>
              </a:ext>
            </a:extLst>
          </p:cNvPr>
          <p:cNvPicPr>
            <a:picLocks noChangeAspect="1"/>
          </p:cNvPicPr>
          <p:nvPr/>
        </p:nvPicPr>
        <p:blipFill>
          <a:blip r:embed="rId4"/>
          <a:stretch>
            <a:fillRect/>
          </a:stretch>
        </p:blipFill>
        <p:spPr>
          <a:xfrm>
            <a:off x="8099727" y="2805544"/>
            <a:ext cx="422565" cy="422565"/>
          </a:xfrm>
          <a:prstGeom prst="rect">
            <a:avLst/>
          </a:prstGeom>
        </p:spPr>
      </p:pic>
    </p:spTree>
    <p:extLst>
      <p:ext uri="{BB962C8B-B14F-4D97-AF65-F5344CB8AC3E}">
        <p14:creationId xmlns:p14="http://schemas.microsoft.com/office/powerpoint/2010/main" val="149763539"/>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DB6B2-2F6A-CEE5-57E4-C7C58B384743}"/>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8C7B3F4-D8E2-195A-6398-D2A7585F4A39}"/>
              </a:ext>
            </a:extLst>
          </p:cNvPr>
          <p:cNvSpPr>
            <a:spLocks noGrp="1"/>
          </p:cNvSpPr>
          <p:nvPr>
            <p:ph type="title"/>
          </p:nvPr>
        </p:nvSpPr>
        <p:spPr>
          <a:xfrm>
            <a:off x="334963" y="0"/>
            <a:ext cx="11090275" cy="836613"/>
          </a:xfrm>
        </p:spPr>
        <p:txBody>
          <a:bodyPr/>
          <a:lstStyle/>
          <a:p>
            <a:pPr fontAlgn="auto">
              <a:spcAft>
                <a:spcPts val="0"/>
              </a:spcAft>
              <a:defRPr/>
            </a:pPr>
            <a:r>
              <a:rPr lang="nl-NL" noProof="0"/>
              <a:t>Controle – Beoordelen melding</a:t>
            </a:r>
            <a:endParaRPr lang="nl-NL"/>
          </a:p>
        </p:txBody>
      </p:sp>
      <p:sp>
        <p:nvSpPr>
          <p:cNvPr id="6" name="Freeform 299">
            <a:extLst>
              <a:ext uri="{FF2B5EF4-FFF2-40B4-BE49-F238E27FC236}">
                <a16:creationId xmlns:a16="http://schemas.microsoft.com/office/drawing/2014/main" id="{5094CC65-2952-4789-74AB-19E3E9AE0435}"/>
              </a:ext>
            </a:extLst>
          </p:cNvPr>
          <p:cNvSpPr/>
          <p:nvPr/>
        </p:nvSpPr>
        <p:spPr>
          <a:xfrm>
            <a:off x="1513203" y="1858840"/>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8B16EC35-92DD-EBE6-C949-EC5F5F872828}"/>
              </a:ext>
            </a:extLst>
          </p:cNvPr>
          <p:cNvSpPr txBox="1"/>
          <p:nvPr/>
        </p:nvSpPr>
        <p:spPr>
          <a:xfrm>
            <a:off x="1790189" y="1847100"/>
            <a:ext cx="1570362"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Gatekeeper</a:t>
            </a:r>
            <a:endParaRPr lang="nl-NL" sz="1200"/>
          </a:p>
        </p:txBody>
      </p:sp>
      <p:sp>
        <p:nvSpPr>
          <p:cNvPr id="4" name="Fase">
            <a:extLst>
              <a:ext uri="{FF2B5EF4-FFF2-40B4-BE49-F238E27FC236}">
                <a16:creationId xmlns:a16="http://schemas.microsoft.com/office/drawing/2014/main" id="{41187E0E-C15C-0529-9AE5-41247EBDDF14}"/>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79C4A849-1D8B-7605-80AB-402CA168998D}"/>
              </a:ext>
            </a:extLst>
          </p:cNvPr>
          <p:cNvSpPr/>
          <p:nvPr/>
        </p:nvSpPr>
        <p:spPr>
          <a:xfrm>
            <a:off x="1604194"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Controle</a:t>
            </a:r>
          </a:p>
        </p:txBody>
      </p:sp>
      <p:sp>
        <p:nvSpPr>
          <p:cNvPr id="15" name="Fase">
            <a:extLst>
              <a:ext uri="{FF2B5EF4-FFF2-40B4-BE49-F238E27FC236}">
                <a16:creationId xmlns:a16="http://schemas.microsoft.com/office/drawing/2014/main" id="{2DDF5AD1-A71A-3E44-15A7-F9E9902B678A}"/>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972420F-C25B-F91C-B14A-A6F197F68950}"/>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EE4E0045-F0A7-5649-96A3-21606B50EB8F}"/>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12B24367-DB99-189A-5AA2-DDEB62CEF088}"/>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A899CD77-2BAC-489C-B4ED-AE35D1C7136A}"/>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5D393DB-34DE-9C58-DEC6-DB312AAC6CE8}"/>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C9D1818C-542E-EB12-2E69-A4EAE0A225E8}"/>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0" name="Laptopscherm">
            <a:extLst>
              <a:ext uri="{FF2B5EF4-FFF2-40B4-BE49-F238E27FC236}">
                <a16:creationId xmlns:a16="http://schemas.microsoft.com/office/drawing/2014/main" id="{E828767F-DEB8-FE36-33F5-603B0B226DE0}"/>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3" name="Laptopvoet">
            <a:extLst>
              <a:ext uri="{FF2B5EF4-FFF2-40B4-BE49-F238E27FC236}">
                <a16:creationId xmlns:a16="http://schemas.microsoft.com/office/drawing/2014/main" id="{5846CD1D-4363-A275-7165-964859BAD0E9}"/>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6" name="Picture 15">
            <a:extLst>
              <a:ext uri="{FF2B5EF4-FFF2-40B4-BE49-F238E27FC236}">
                <a16:creationId xmlns:a16="http://schemas.microsoft.com/office/drawing/2014/main" id="{9DE36D1F-CEFF-B1DA-A649-1BA1FD8245E8}"/>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7BF16A6C-E12B-A110-2B41-095AE85EC0E7}"/>
              </a:ext>
            </a:extLst>
          </p:cNvPr>
          <p:cNvPicPr>
            <a:picLocks noChangeAspect="1"/>
          </p:cNvPicPr>
          <p:nvPr/>
        </p:nvPicPr>
        <p:blipFill>
          <a:blip r:embed="rId4"/>
          <a:stretch>
            <a:fillRect/>
          </a:stretch>
        </p:blipFill>
        <p:spPr>
          <a:xfrm>
            <a:off x="8095316" y="2806538"/>
            <a:ext cx="422565" cy="422565"/>
          </a:xfrm>
          <a:prstGeom prst="rect">
            <a:avLst/>
          </a:prstGeom>
        </p:spPr>
      </p:pic>
    </p:spTree>
    <p:extLst>
      <p:ext uri="{BB962C8B-B14F-4D97-AF65-F5344CB8AC3E}">
        <p14:creationId xmlns:p14="http://schemas.microsoft.com/office/powerpoint/2010/main" val="1961193197"/>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969DE-BAA1-A1B9-CD83-5EF290748A42}"/>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F6F5A51-D1A3-A056-2D81-C3EC6118AB51}"/>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AD35AFB7-2C28-B98C-A388-1D6A6833F22A}"/>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3EEBC5F-AAFA-38CB-7FD7-03C58F5767DC}"/>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591F109F-3AB5-1003-EAD3-6871D5E7C066}"/>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B09819D9-4654-B8DE-125F-EDF18ACF96F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99AF882-3186-C528-7803-BBDD1E6897D4}"/>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E1FDFB1A-2CBB-E38A-FB6A-6CB27655408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5A82CA6-FE4F-20DB-A382-0CA92893C513}"/>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09D4E08A-AFC2-A25D-246B-3D6441459C3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2BBEDCF-92BA-14B2-F3DC-F6217EF91A8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2AD0ADE4-B25C-37C9-E0C5-0193F3222837}"/>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6613076-A500-E3C5-D68A-989B843BDDA4}"/>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23FAE032-5224-3C02-F7BE-36A2EDB4C8CB}"/>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DC79CFBE-3CDD-4DA3-76AA-A11A5E251459}"/>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3B6512B8-D104-F009-569A-4AB094FC4600}"/>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C6632DF3-3453-3A98-C432-36A46F72CEB5}"/>
              </a:ext>
            </a:extLst>
          </p:cNvPr>
          <p:cNvPicPr>
            <a:picLocks noChangeAspect="1"/>
          </p:cNvPicPr>
          <p:nvPr/>
        </p:nvPicPr>
        <p:blipFill>
          <a:blip r:embed="rId4"/>
          <a:stretch>
            <a:fillRect/>
          </a:stretch>
        </p:blipFill>
        <p:spPr>
          <a:xfrm>
            <a:off x="5884716" y="3803435"/>
            <a:ext cx="422565" cy="422565"/>
          </a:xfrm>
          <a:prstGeom prst="rect">
            <a:avLst/>
          </a:prstGeom>
        </p:spPr>
      </p:pic>
    </p:spTree>
    <p:extLst>
      <p:ext uri="{BB962C8B-B14F-4D97-AF65-F5344CB8AC3E}">
        <p14:creationId xmlns:p14="http://schemas.microsoft.com/office/powerpoint/2010/main" val="1260382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C2E2E-4AAE-3751-F4EC-191D0853F664}"/>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C538DA0D-09C9-1929-2EF1-BAAFEFD28B4A}"/>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94C0E6B3-015B-37C1-A465-A07D7BFD2787}"/>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734A8F7B-C768-129A-9F1D-8FD89C649EA4}"/>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6C817C29-6195-8E81-9499-F08B789BA23B}"/>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AF9AF6A7-CE70-DC12-B291-B2A866993C98}"/>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0A1BA8D8-AA88-327B-410A-78DD80C217A2}"/>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21D67E6D-8A18-C18F-96A0-AFA0A92AE906}"/>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E7E52431-C9A2-16D8-263A-8DDC9BC700E7}"/>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981905E-46BA-414F-13C4-971B27138223}"/>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67BB2CD8-80EA-FEF4-4170-5FB97D4C38B7}"/>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5D9C7A7B-C9CF-0A95-EC7F-60CE723B18F8}"/>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8F9401C7-3074-0CF0-47C2-9318BBEA648D}"/>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AD34EA9F-054F-8D11-9552-7E1B7D10B49D}"/>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54E1E1CA-66B4-F8BA-C728-B8BFD1BE2A14}"/>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C8C57204-C688-6C00-F24E-F113DD042DC5}"/>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232036C9-2C58-06AD-0E6B-083890D42BEF}"/>
              </a:ext>
            </a:extLst>
          </p:cNvPr>
          <p:cNvPicPr>
            <a:picLocks noChangeAspect="1"/>
          </p:cNvPicPr>
          <p:nvPr/>
        </p:nvPicPr>
        <p:blipFill>
          <a:blip r:embed="rId4"/>
          <a:stretch>
            <a:fillRect/>
          </a:stretch>
        </p:blipFill>
        <p:spPr>
          <a:xfrm>
            <a:off x="5884716" y="3803435"/>
            <a:ext cx="422565" cy="422565"/>
          </a:xfrm>
          <a:prstGeom prst="rect">
            <a:avLst/>
          </a:prstGeom>
        </p:spPr>
      </p:pic>
    </p:spTree>
    <p:extLst>
      <p:ext uri="{BB962C8B-B14F-4D97-AF65-F5344CB8AC3E}">
        <p14:creationId xmlns:p14="http://schemas.microsoft.com/office/powerpoint/2010/main" val="3629203074"/>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21"/>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C6E0C-CEA7-FB57-1F2D-3DDE8B6D1530}"/>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17A1447E-AD56-829C-D6AF-ACA847DE4A0B}"/>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81786C6C-62B8-BBEB-4E58-9889C848C342}"/>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7E27A3F-B69A-6B6A-7391-F19FD1EFC0C1}"/>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76E32247-E071-CBC7-D969-1C085905F03A}"/>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534C690B-9E24-C4FF-3F72-F3AB89D10332}"/>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D205E78C-19A7-4BB7-F4EB-CD3BBD3EBCE8}"/>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BC8989D1-CB9B-FF0F-1113-8874CC39996B}"/>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4C23B649-64F2-CC3F-3E34-6D9B7A8C5A22}"/>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E280FEE6-5AD1-96A6-A677-3E9338811C1F}"/>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AF5BAF43-9E0B-F066-8E41-03670FC4BCB2}"/>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C3B4E7A2-B3C7-9F6F-C355-83497063BE4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A7688F8-8EF7-5911-3B84-AE2D95F5F84E}"/>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91E708FA-A513-2717-B227-7D917E94A36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3C9EBD48-84BE-04AB-ED46-7DD59BAA06FF}"/>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C420A471-BBCA-4256-04BB-3ABA36E6AF1D}"/>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F3CBF69C-8ADF-1A75-7A34-1C72765C4D62}"/>
              </a:ext>
            </a:extLst>
          </p:cNvPr>
          <p:cNvPicPr>
            <a:picLocks noChangeAspect="1"/>
          </p:cNvPicPr>
          <p:nvPr/>
        </p:nvPicPr>
        <p:blipFill>
          <a:blip r:embed="rId4"/>
          <a:stretch>
            <a:fillRect/>
          </a:stretch>
        </p:blipFill>
        <p:spPr>
          <a:xfrm>
            <a:off x="6931742" y="4930835"/>
            <a:ext cx="422565" cy="422565"/>
          </a:xfrm>
          <a:prstGeom prst="rect">
            <a:avLst/>
          </a:prstGeom>
        </p:spPr>
      </p:pic>
    </p:spTree>
    <p:extLst>
      <p:ext uri="{BB962C8B-B14F-4D97-AF65-F5344CB8AC3E}">
        <p14:creationId xmlns:p14="http://schemas.microsoft.com/office/powerpoint/2010/main" val="268837112"/>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BF3DD-8CF4-3649-4E0E-01C20BD11214}"/>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E0F0DD49-0607-F9CF-28F4-49165AAB1777}"/>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9E78658A-B39C-073A-8632-F88FD5ADE8CD}"/>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39E9A324-0718-8032-8D75-C488BFA7F565}"/>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BD262C77-8246-5039-5267-E1E0B03DE249}"/>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3A2BB4C1-771E-9181-4152-B3B07FE21F7E}"/>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0D767865-D134-75E7-17A3-4688998B238E}"/>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14E723DC-CA32-5F3E-D4AD-B42D4A9118F1}"/>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DC42573E-E9A1-6E05-ADFD-5EC4E4191120}"/>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14413F0F-F502-3DD6-77A0-343D92137496}"/>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FE309F15-9B4A-0EA7-104D-F7CE26226FBC}"/>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E2440897-C728-C098-FB06-26BD2167F29E}"/>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28E52271-0730-0E33-6F53-32B75BFE8B57}"/>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5B2ED6B7-558F-47A7-513A-4C4F6DEAB150}"/>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50F4B229-7E24-DF4B-8013-806CFEACC656}"/>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D74CFA23-734C-E565-7EDD-ABADED0533DB}"/>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C55EF804-0B5C-AE34-AD41-4D9F14F6AE19}"/>
              </a:ext>
            </a:extLst>
          </p:cNvPr>
          <p:cNvPicPr>
            <a:picLocks noChangeAspect="1"/>
          </p:cNvPicPr>
          <p:nvPr/>
        </p:nvPicPr>
        <p:blipFill>
          <a:blip r:embed="rId4"/>
          <a:stretch>
            <a:fillRect/>
          </a:stretch>
        </p:blipFill>
        <p:spPr>
          <a:xfrm>
            <a:off x="6931742" y="4929973"/>
            <a:ext cx="422565" cy="422565"/>
          </a:xfrm>
          <a:prstGeom prst="rect">
            <a:avLst/>
          </a:prstGeom>
        </p:spPr>
      </p:pic>
    </p:spTree>
    <p:extLst>
      <p:ext uri="{BB962C8B-B14F-4D97-AF65-F5344CB8AC3E}">
        <p14:creationId xmlns:p14="http://schemas.microsoft.com/office/powerpoint/2010/main" val="4118286286"/>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21"/>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7F0A4-497E-3250-3E3C-091DF5A965DF}"/>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2F6A19E6-6B5C-5A31-95FC-CA34D25E9121}"/>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9B66BE23-5515-8ED5-51E6-DC3AB3A0675B}"/>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E179B2A2-A521-9EBC-37CC-BBFB9B25788D}"/>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419D0D8F-DD00-498A-1FF0-D2910B1858B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7A583D07-B89C-2482-019E-875CB4BAFD15}"/>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8167FE72-D5F1-F682-9B6A-C35DB131A193}"/>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98CDBF90-0062-9657-1048-66ADBF4B28F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314C55BE-0B89-AE0B-B22A-8E6886DB1A77}"/>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C53C21F-DF2C-96D1-DD45-39D2CC4C2532}"/>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92FF4008-3834-9ABC-D3DF-C4AC0EE8901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86DA333D-FAAA-E3F1-85A6-2457EC551586}"/>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E8AECE9B-411B-0BB5-9ED1-A7395DECE481}"/>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F7124D2A-40C2-43DD-A879-1D0ECD8CC09E}"/>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6F4CD568-F25A-3F58-7A85-5E9CA2114D18}"/>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8B36F2D6-6324-559B-0009-7283D45F96EB}"/>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9F8ABB6F-99CD-EE5C-E96A-700FBCF91167}"/>
              </a:ext>
            </a:extLst>
          </p:cNvPr>
          <p:cNvPicPr>
            <a:picLocks noChangeAspect="1"/>
          </p:cNvPicPr>
          <p:nvPr/>
        </p:nvPicPr>
        <p:blipFill>
          <a:blip r:embed="rId4"/>
          <a:stretch>
            <a:fillRect/>
          </a:stretch>
        </p:blipFill>
        <p:spPr>
          <a:xfrm>
            <a:off x="8553444" y="2867889"/>
            <a:ext cx="422565" cy="422565"/>
          </a:xfrm>
          <a:prstGeom prst="rect">
            <a:avLst/>
          </a:prstGeom>
        </p:spPr>
      </p:pic>
    </p:spTree>
    <p:extLst>
      <p:ext uri="{BB962C8B-B14F-4D97-AF65-F5344CB8AC3E}">
        <p14:creationId xmlns:p14="http://schemas.microsoft.com/office/powerpoint/2010/main" val="3477066819"/>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3EC08-657B-A171-4FDB-5A06C3838F8E}"/>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E841310C-661B-7C68-CB20-9761E7DE5042}"/>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CA3B1F58-B44B-3511-BBE9-24295B364EAB}"/>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4DE987F9-9E1D-7AC8-ABB7-C2C60FDC8F49}"/>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D2EAD5A4-2F39-33C1-F2BF-098E15ACAED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2D192ACB-5A20-C76B-2234-5359E94E85C4}"/>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5A30F706-DCA9-26AB-9217-44D1B6CCCA00}"/>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76C8A9AB-CCEC-978C-94BD-665760385EC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2CC83F2-CD01-00BF-D615-4D7898858BDB}"/>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01C247C2-2D73-7748-828F-461620201869}"/>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16BC3FB7-BCD1-1148-9905-B7620DC17F2E}"/>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F287F980-FD39-DF01-7C19-57AF2BE4CACD}"/>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A0D9F112-1D29-FE01-6E4E-147EE7090770}"/>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619518E6-26CA-2057-8AF6-C699EF808A3D}"/>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ED249F92-A6BA-9946-8225-48C4A98DA11D}"/>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B7A923DA-72BE-FDF3-BD26-84397D59C605}"/>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F5591679-3EE5-396F-E963-0848F0A24987}"/>
              </a:ext>
            </a:extLst>
          </p:cNvPr>
          <p:cNvPicPr>
            <a:picLocks noChangeAspect="1"/>
          </p:cNvPicPr>
          <p:nvPr/>
        </p:nvPicPr>
        <p:blipFill>
          <a:blip r:embed="rId4"/>
          <a:stretch>
            <a:fillRect/>
          </a:stretch>
        </p:blipFill>
        <p:spPr>
          <a:xfrm>
            <a:off x="8553444" y="2864953"/>
            <a:ext cx="422565" cy="422565"/>
          </a:xfrm>
          <a:prstGeom prst="rect">
            <a:avLst/>
          </a:prstGeom>
        </p:spPr>
      </p:pic>
    </p:spTree>
    <p:extLst>
      <p:ext uri="{BB962C8B-B14F-4D97-AF65-F5344CB8AC3E}">
        <p14:creationId xmlns:p14="http://schemas.microsoft.com/office/powerpoint/2010/main" val="3872174122"/>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21"/>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E4786-3D82-20C3-DEBC-5FA8E39CCA54}"/>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8A332709-E5A1-40EF-FA32-521EDA70D137}"/>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59D002FA-1C40-BDCD-8337-4C282AB1CDFF}"/>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B3D1CE75-29D9-5D4A-06C0-C8555884C761}"/>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07574980-98F7-CE2B-0427-E3B41B0EF33B}"/>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D407F061-9348-0655-5FF9-B234BC19595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C51323AF-7703-D2DF-6797-D5807B16C120}"/>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F68E0F38-E426-1F78-A70B-394F8092682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43AD1E2F-1093-499B-B10F-718AADFFD5E2}"/>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C4DB28D7-638F-EFA4-653B-9F4B0F9DD03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4AE4CF8-6AC4-04E8-5912-5CC9CE380537}"/>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B2BA42A-CE90-2B46-9AA7-778CF4212BA7}"/>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4B3B8F2-C247-1647-5671-A4BDEF9EBAAC}"/>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5442359E-8557-5AF7-5BCC-5456D1066824}"/>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C5C3ED5A-BC9D-D6A5-4FC1-4D110FC7BD7D}"/>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D3BB21E8-F790-078F-9F32-F98592B7F7EA}"/>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BB5170EB-65C0-E4A7-2281-555E04C30358}"/>
              </a:ext>
            </a:extLst>
          </p:cNvPr>
          <p:cNvPicPr>
            <a:picLocks noChangeAspect="1"/>
          </p:cNvPicPr>
          <p:nvPr/>
        </p:nvPicPr>
        <p:blipFill>
          <a:blip r:embed="rId4"/>
          <a:stretch>
            <a:fillRect/>
          </a:stretch>
        </p:blipFill>
        <p:spPr>
          <a:xfrm>
            <a:off x="3661549" y="5299363"/>
            <a:ext cx="422565" cy="422565"/>
          </a:xfrm>
          <a:prstGeom prst="rect">
            <a:avLst/>
          </a:prstGeom>
        </p:spPr>
      </p:pic>
    </p:spTree>
    <p:extLst>
      <p:ext uri="{BB962C8B-B14F-4D97-AF65-F5344CB8AC3E}">
        <p14:creationId xmlns:p14="http://schemas.microsoft.com/office/powerpoint/2010/main" val="1835179109"/>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BBCEF-ADCA-FB16-C27F-C6881FC704CF}"/>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96AB4F8-EF35-0F09-3230-03B2845A85FE}"/>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3BD3B0DD-F3BF-3164-9598-455E02332A2A}"/>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476D354B-398F-8C0B-8580-4D62BE3D2FCF}"/>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B94DD73B-3BF1-FEA8-FB6A-72666C142381}"/>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0C851BF2-E9B8-B52A-ACA8-327322308422}"/>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E5B57B3E-4B21-9CC2-CEEE-827E29B44CE2}"/>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C843662B-4976-123F-28FD-B3D78DF46A2B}"/>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D9A9E93-DFB2-9452-6426-C0F99A93E26A}"/>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148F6686-5167-38BB-727E-E9334DBF719F}"/>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EF5ABE32-A4E2-0492-0ACE-D54C8A69A7D2}"/>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A6399F84-BE70-D93D-F43E-E2A186DD2ED3}"/>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61534B4E-0817-86D0-2D35-BD739C772DB9}"/>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484630DD-1452-E7E2-AE48-AD7D67037C8C}"/>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6F7DA2FC-41A7-5ABA-F9B8-BEAFE4A60280}"/>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D0D0857D-6FFB-102A-BD7C-34E05FF10D2C}"/>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31BC2715-3328-CA18-3E3E-AAFDBC73A93C}"/>
              </a:ext>
            </a:extLst>
          </p:cNvPr>
          <p:cNvPicPr>
            <a:picLocks noChangeAspect="1"/>
          </p:cNvPicPr>
          <p:nvPr/>
        </p:nvPicPr>
        <p:blipFill>
          <a:blip r:embed="rId4"/>
          <a:stretch>
            <a:fillRect/>
          </a:stretch>
        </p:blipFill>
        <p:spPr>
          <a:xfrm>
            <a:off x="3666984" y="5300060"/>
            <a:ext cx="422565" cy="422565"/>
          </a:xfrm>
          <a:prstGeom prst="rect">
            <a:avLst/>
          </a:prstGeom>
        </p:spPr>
      </p:pic>
    </p:spTree>
    <p:extLst>
      <p:ext uri="{BB962C8B-B14F-4D97-AF65-F5344CB8AC3E}">
        <p14:creationId xmlns:p14="http://schemas.microsoft.com/office/powerpoint/2010/main" val="3308309019"/>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21"/>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74803-0F60-3F78-F5F9-E9C08F0E340F}"/>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C497B11-29BE-DEDC-0783-1852D9DF107E}"/>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6D952CBC-10EA-67C9-22DF-1B6C5AF41E59}"/>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A040C535-103A-500B-E7B5-E19A5C941488}"/>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3F9C3DD4-B7F7-2E9B-F4AD-BCAF150E4BF9}"/>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39E4834B-78D3-2A58-A80E-954A31572F03}"/>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A182205E-375E-36FF-D566-BFE41ECAEB93}"/>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970D66F6-E19F-9844-4349-DB803AEB4970}"/>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715BD39C-EE94-C938-0B4F-B51D8B5F8827}"/>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3802ECC-525B-B14F-0932-D074F4B3D28E}"/>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68689ABA-2733-65FE-7102-EC19DC151D41}"/>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B080C14-431C-96ED-A921-8B884707C5DF}"/>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BCD12056-D06C-B3DE-1EAE-774B3C280242}"/>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828B55B8-E283-264F-EBEC-03EA75DCC96F}"/>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DBEB8742-CDF6-103D-6E19-0DCEFDE51935}"/>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C28EC638-6C0A-47E0-0F45-63BAA9BBED8A}"/>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392F8BAB-9D9B-AE34-DD3A-626717E8D70A}"/>
              </a:ext>
            </a:extLst>
          </p:cNvPr>
          <p:cNvPicPr>
            <a:picLocks noChangeAspect="1"/>
          </p:cNvPicPr>
          <p:nvPr/>
        </p:nvPicPr>
        <p:blipFill>
          <a:blip r:embed="rId4"/>
          <a:stretch>
            <a:fillRect/>
          </a:stretch>
        </p:blipFill>
        <p:spPr>
          <a:xfrm>
            <a:off x="9737361" y="5828800"/>
            <a:ext cx="422565" cy="422565"/>
          </a:xfrm>
          <a:prstGeom prst="rect">
            <a:avLst/>
          </a:prstGeom>
        </p:spPr>
      </p:pic>
    </p:spTree>
    <p:extLst>
      <p:ext uri="{BB962C8B-B14F-4D97-AF65-F5344CB8AC3E}">
        <p14:creationId xmlns:p14="http://schemas.microsoft.com/office/powerpoint/2010/main" val="2487837299"/>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172CB-4921-53BE-4E73-596202D5AA7B}"/>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4ED081C1-759E-9CC4-4C13-56E618F9A63C}"/>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D61E4A5B-9BDB-875F-0FB2-6F6B4DF5B307}"/>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0BD2070-8CD3-64F2-77E0-943AFA8556E3}"/>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9AB2F8A1-954C-6223-9AF0-B03E7F2AE013}"/>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750BC61E-8093-FCE4-5571-BF4A9DFA174C}"/>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D3D11948-93D9-A2FE-BF20-965AE7F17B07}"/>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6BFC43B3-E38C-342E-69B4-A0EB772F7891}"/>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E2B49830-0F9C-D9F7-18D9-38F5B8B5938E}"/>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96322B96-D923-34B4-02E3-6D0C713BBC96}"/>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BB5D2A08-4E0E-9307-D322-13EC3AB4B323}"/>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612A4036-060B-EE7C-902C-B31AD69A0579}"/>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6648EF17-9F6A-16C6-99F7-0A47B97019E8}"/>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BB9DF20E-E077-3DBD-DC44-D74434DEB2E7}"/>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0E150000-13F9-5DA9-FC5F-3C64C6DC0C1B}"/>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474249CE-BB59-566A-4A88-4F9DDABFB76E}"/>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65530675-E434-F78D-73FC-4E85BB90C7B7}"/>
              </a:ext>
            </a:extLst>
          </p:cNvPr>
          <p:cNvPicPr>
            <a:picLocks noChangeAspect="1"/>
          </p:cNvPicPr>
          <p:nvPr/>
        </p:nvPicPr>
        <p:blipFill>
          <a:blip r:embed="rId4"/>
          <a:stretch>
            <a:fillRect/>
          </a:stretch>
        </p:blipFill>
        <p:spPr>
          <a:xfrm>
            <a:off x="9734943" y="5829620"/>
            <a:ext cx="422565" cy="422565"/>
          </a:xfrm>
          <a:prstGeom prst="rect">
            <a:avLst/>
          </a:prstGeom>
        </p:spPr>
      </p:pic>
    </p:spTree>
    <p:extLst>
      <p:ext uri="{BB962C8B-B14F-4D97-AF65-F5344CB8AC3E}">
        <p14:creationId xmlns:p14="http://schemas.microsoft.com/office/powerpoint/2010/main" val="1506358611"/>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21"/>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74C85-09C7-7B0A-7CA3-6EBE53259DC7}"/>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4FE699A8-A92C-F324-B1D8-A5A382484ECF}"/>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0C3E47C4-B459-636B-F274-A090D1A29E0D}"/>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6ED702F4-2B66-26EC-0FBB-6F6F1B1EB926}"/>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8F9A648C-19D0-8EBE-8320-0767C5E0F0DE}"/>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702B346A-C414-23A2-0826-AA6DE4343C8A}"/>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B1CB279E-9F9F-03B3-9742-289775A8918F}"/>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2E3F72F4-B402-8965-5B6A-38A56364619B}"/>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BCAE9048-6BF0-F2BB-7057-017D303E1884}"/>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2DCDBE0B-5F99-AD92-58FA-B3AE88F2CCC3}"/>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791EA2B-F33F-E8CD-16A7-5A9D581E91E6}"/>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2BFE04F3-2FF2-01D8-8F25-85261A458C8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94E23931-D29D-62E7-775F-C2E627504CFD}"/>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742B38DB-83AF-4750-32E2-70189E3C24C0}"/>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67097B51-ECE1-273E-61A6-9C4879918C73}"/>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26C44A9A-A931-C823-48EA-54748662A692}"/>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DB655C52-6C41-19E8-8FE2-5664DCA579B0}"/>
              </a:ext>
            </a:extLst>
          </p:cNvPr>
          <p:cNvPicPr>
            <a:picLocks noChangeAspect="1"/>
          </p:cNvPicPr>
          <p:nvPr/>
        </p:nvPicPr>
        <p:blipFill>
          <a:blip r:embed="rId4"/>
          <a:stretch>
            <a:fillRect/>
          </a:stretch>
        </p:blipFill>
        <p:spPr>
          <a:xfrm>
            <a:off x="7896064" y="3856411"/>
            <a:ext cx="422565" cy="422565"/>
          </a:xfrm>
          <a:prstGeom prst="rect">
            <a:avLst/>
          </a:prstGeom>
        </p:spPr>
      </p:pic>
    </p:spTree>
    <p:extLst>
      <p:ext uri="{BB962C8B-B14F-4D97-AF65-F5344CB8AC3E}">
        <p14:creationId xmlns:p14="http://schemas.microsoft.com/office/powerpoint/2010/main" val="4171199154"/>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6EF5-954F-4ED2-3725-C9755B47A39B}"/>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FFAD8913-BB22-CAB0-7107-5058B6AF3EC1}"/>
              </a:ext>
            </a:extLst>
          </p:cNvPr>
          <p:cNvSpPr>
            <a:spLocks noGrp="1"/>
          </p:cNvSpPr>
          <p:nvPr>
            <p:ph type="title"/>
          </p:nvPr>
        </p:nvSpPr>
        <p:spPr>
          <a:xfrm>
            <a:off x="334963" y="0"/>
            <a:ext cx="11090275" cy="836613"/>
          </a:xfrm>
        </p:spPr>
        <p:txBody>
          <a:bodyPr/>
          <a:lstStyle/>
          <a:p>
            <a:pPr fontAlgn="auto">
              <a:spcAft>
                <a:spcPts val="0"/>
              </a:spcAft>
              <a:defRPr/>
            </a:pPr>
            <a:r>
              <a:rPr lang="nl-NL" noProof="0"/>
              <a:t>Planning - Definiëren werkzaamheden </a:t>
            </a:r>
            <a:endParaRPr lang="nl-NL"/>
          </a:p>
        </p:txBody>
      </p:sp>
      <p:sp>
        <p:nvSpPr>
          <p:cNvPr id="6" name="Freeform 299">
            <a:extLst>
              <a:ext uri="{FF2B5EF4-FFF2-40B4-BE49-F238E27FC236}">
                <a16:creationId xmlns:a16="http://schemas.microsoft.com/office/drawing/2014/main" id="{40C4C288-32C6-D1D7-3A79-53E5CD46F50D}"/>
              </a:ext>
            </a:extLst>
          </p:cNvPr>
          <p:cNvSpPr/>
          <p:nvPr/>
        </p:nvSpPr>
        <p:spPr>
          <a:xfrm>
            <a:off x="2551143" y="1881732"/>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241A9745-8444-7A06-85CE-5A6A8408D966}"/>
              </a:ext>
            </a:extLst>
          </p:cNvPr>
          <p:cNvSpPr txBox="1"/>
          <p:nvPr/>
        </p:nvSpPr>
        <p:spPr>
          <a:xfrm>
            <a:off x="2828129" y="1856137"/>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885F40C0-73A2-8213-0856-62122445BCC3}"/>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F715470C-E491-1A04-9D62-8D991AEE64E8}"/>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368B6F08-1F93-F742-E180-837A646BC164}"/>
              </a:ext>
            </a:extLst>
          </p:cNvPr>
          <p:cNvSpPr/>
          <p:nvPr/>
        </p:nvSpPr>
        <p:spPr>
          <a:xfrm>
            <a:off x="2828129"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Planning</a:t>
            </a:r>
          </a:p>
        </p:txBody>
      </p:sp>
      <p:sp>
        <p:nvSpPr>
          <p:cNvPr id="19" name="Fase">
            <a:extLst>
              <a:ext uri="{FF2B5EF4-FFF2-40B4-BE49-F238E27FC236}">
                <a16:creationId xmlns:a16="http://schemas.microsoft.com/office/drawing/2014/main" id="{F4E0C97F-04D7-D955-253B-A1F647F98D54}"/>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F3EE9D2-75BF-799D-4EFD-5FDBFACEFECD}"/>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F0F01B59-E8CA-A8E0-9DB1-F5320664E400}"/>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42FCBCFC-7545-D4B9-ED2F-4B735C0764CA}"/>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C4DE8516-48CC-09EA-0534-4AD7E7D4879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0E4F25F0-093E-EC11-C3DD-98168E82CA1B}"/>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13" name="Laptopscherm">
            <a:extLst>
              <a:ext uri="{FF2B5EF4-FFF2-40B4-BE49-F238E27FC236}">
                <a16:creationId xmlns:a16="http://schemas.microsoft.com/office/drawing/2014/main" id="{611D3D78-5EE3-5442-FB7E-DDAD9AF1FB47}"/>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6" name="Laptopvoet">
            <a:extLst>
              <a:ext uri="{FF2B5EF4-FFF2-40B4-BE49-F238E27FC236}">
                <a16:creationId xmlns:a16="http://schemas.microsoft.com/office/drawing/2014/main" id="{D8B3C060-B6D4-B70F-4153-8BB3FD55F3EA}"/>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8" name="Picture 17">
            <a:extLst>
              <a:ext uri="{FF2B5EF4-FFF2-40B4-BE49-F238E27FC236}">
                <a16:creationId xmlns:a16="http://schemas.microsoft.com/office/drawing/2014/main" id="{6543DDBE-A846-16DB-4756-7018E5949307}"/>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21" name="Picture 20">
            <a:extLst>
              <a:ext uri="{FF2B5EF4-FFF2-40B4-BE49-F238E27FC236}">
                <a16:creationId xmlns:a16="http://schemas.microsoft.com/office/drawing/2014/main" id="{692578C2-9146-847C-6F2D-7D0015FD3E3A}"/>
              </a:ext>
            </a:extLst>
          </p:cNvPr>
          <p:cNvPicPr>
            <a:picLocks noChangeAspect="1"/>
          </p:cNvPicPr>
          <p:nvPr/>
        </p:nvPicPr>
        <p:blipFill>
          <a:blip r:embed="rId4"/>
          <a:stretch>
            <a:fillRect/>
          </a:stretch>
        </p:blipFill>
        <p:spPr>
          <a:xfrm>
            <a:off x="7892624" y="3856040"/>
            <a:ext cx="422565" cy="422565"/>
          </a:xfrm>
          <a:prstGeom prst="rect">
            <a:avLst/>
          </a:prstGeom>
        </p:spPr>
      </p:pic>
    </p:spTree>
    <p:extLst>
      <p:ext uri="{BB962C8B-B14F-4D97-AF65-F5344CB8AC3E}">
        <p14:creationId xmlns:p14="http://schemas.microsoft.com/office/powerpoint/2010/main" val="2315134985"/>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21"/>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F1565-087C-1D8C-2BC0-835E577B2BB4}"/>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7D0FC085-E2D3-505F-90C8-CFA480175130}"/>
              </a:ext>
            </a:extLst>
          </p:cNvPr>
          <p:cNvSpPr>
            <a:spLocks noGrp="1"/>
          </p:cNvSpPr>
          <p:nvPr>
            <p:ph type="title"/>
          </p:nvPr>
        </p:nvSpPr>
        <p:spPr>
          <a:xfrm>
            <a:off x="334963" y="0"/>
            <a:ext cx="11090275" cy="836613"/>
          </a:xfrm>
        </p:spPr>
        <p:txBody>
          <a:bodyPr/>
          <a:lstStyle/>
          <a:p>
            <a:pPr fontAlgn="auto">
              <a:spcAft>
                <a:spcPts val="0"/>
              </a:spcAft>
              <a:defRPr/>
            </a:pPr>
            <a:r>
              <a:rPr lang="nl-NL" noProof="0"/>
              <a:t>Goedkeuring - Valideren van de werkorder </a:t>
            </a:r>
            <a:endParaRPr lang="nl-NL"/>
          </a:p>
        </p:txBody>
      </p:sp>
      <p:sp>
        <p:nvSpPr>
          <p:cNvPr id="6" name="Freeform 299">
            <a:extLst>
              <a:ext uri="{FF2B5EF4-FFF2-40B4-BE49-F238E27FC236}">
                <a16:creationId xmlns:a16="http://schemas.microsoft.com/office/drawing/2014/main" id="{857774F8-C2AA-C899-94BE-8B4B1761D3F4}"/>
              </a:ext>
            </a:extLst>
          </p:cNvPr>
          <p:cNvSpPr/>
          <p:nvPr/>
        </p:nvSpPr>
        <p:spPr>
          <a:xfrm>
            <a:off x="396846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27BDFF71-150C-06B3-3675-1A0DAB3404D0}"/>
              </a:ext>
            </a:extLst>
          </p:cNvPr>
          <p:cNvSpPr txBox="1"/>
          <p:nvPr/>
        </p:nvSpPr>
        <p:spPr>
          <a:xfrm>
            <a:off x="424544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Teamleider</a:t>
            </a:r>
            <a:endParaRPr lang="nl-NL" sz="1200"/>
          </a:p>
        </p:txBody>
      </p:sp>
      <p:sp>
        <p:nvSpPr>
          <p:cNvPr id="4" name="Fase">
            <a:extLst>
              <a:ext uri="{FF2B5EF4-FFF2-40B4-BE49-F238E27FC236}">
                <a16:creationId xmlns:a16="http://schemas.microsoft.com/office/drawing/2014/main" id="{9F99AA17-BDBE-1C79-7D92-3A165182CAD8}"/>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A2F3D11F-8D59-5858-2BE5-8635F5FF3A0D}"/>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94C46D7D-1714-2B1D-5ECE-1D764E5A8B83}"/>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BC64D009-663E-65A0-5AD0-54217E1BFF31}"/>
              </a:ext>
            </a:extLst>
          </p:cNvPr>
          <p:cNvSpPr/>
          <p:nvPr/>
        </p:nvSpPr>
        <p:spPr>
          <a:xfrm>
            <a:off x="4084114"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Goedkeuring</a:t>
            </a:r>
          </a:p>
        </p:txBody>
      </p:sp>
      <p:sp>
        <p:nvSpPr>
          <p:cNvPr id="23" name="Fase">
            <a:extLst>
              <a:ext uri="{FF2B5EF4-FFF2-40B4-BE49-F238E27FC236}">
                <a16:creationId xmlns:a16="http://schemas.microsoft.com/office/drawing/2014/main" id="{0B60EAA1-1B05-85F6-3A0E-AEF708BB461A}"/>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C5A90BD-A1F7-178A-6331-715772264342}"/>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2B7BC9A6-8948-3E44-B87E-578B3201C422}"/>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F393F663-D0A6-E2BC-E05E-369A976D64F2}"/>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4E8D99F2-E1EC-C9C4-BEE1-920DF2360E37}"/>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9" name="Laptopscherm">
            <a:extLst>
              <a:ext uri="{FF2B5EF4-FFF2-40B4-BE49-F238E27FC236}">
                <a16:creationId xmlns:a16="http://schemas.microsoft.com/office/drawing/2014/main" id="{E8BF7C05-4AE8-D740-892D-E8EAD35603A4}"/>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2" name="Laptopvoet">
            <a:extLst>
              <a:ext uri="{FF2B5EF4-FFF2-40B4-BE49-F238E27FC236}">
                <a16:creationId xmlns:a16="http://schemas.microsoft.com/office/drawing/2014/main" id="{20CDE184-80D9-1AEC-A478-7CFCC3FDE350}"/>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4" name="Picture 13">
            <a:extLst>
              <a:ext uri="{FF2B5EF4-FFF2-40B4-BE49-F238E27FC236}">
                <a16:creationId xmlns:a16="http://schemas.microsoft.com/office/drawing/2014/main" id="{BB0F823B-DDF9-EEBF-F158-E279FA6B3CEA}"/>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7" name="Picture 16">
            <a:extLst>
              <a:ext uri="{FF2B5EF4-FFF2-40B4-BE49-F238E27FC236}">
                <a16:creationId xmlns:a16="http://schemas.microsoft.com/office/drawing/2014/main" id="{564D2977-51B6-5821-A14C-678706507176}"/>
              </a:ext>
            </a:extLst>
          </p:cNvPr>
          <p:cNvPicPr>
            <a:picLocks noChangeAspect="1"/>
          </p:cNvPicPr>
          <p:nvPr/>
        </p:nvPicPr>
        <p:blipFill>
          <a:blip r:embed="rId4"/>
          <a:stretch>
            <a:fillRect/>
          </a:stretch>
        </p:blipFill>
        <p:spPr>
          <a:xfrm>
            <a:off x="6931742" y="5911096"/>
            <a:ext cx="422565" cy="422565"/>
          </a:xfrm>
          <a:prstGeom prst="rect">
            <a:avLst/>
          </a:prstGeom>
        </p:spPr>
      </p:pic>
    </p:spTree>
    <p:extLst>
      <p:ext uri="{BB962C8B-B14F-4D97-AF65-F5344CB8AC3E}">
        <p14:creationId xmlns:p14="http://schemas.microsoft.com/office/powerpoint/2010/main" val="1027591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D56AA-37CE-4E29-C0BC-7D8FFAA2462F}"/>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17F11AC-8CDE-F2A0-B3C2-AB6CCC76375A}"/>
              </a:ext>
            </a:extLst>
          </p:cNvPr>
          <p:cNvSpPr>
            <a:spLocks noGrp="1"/>
          </p:cNvSpPr>
          <p:nvPr>
            <p:ph type="title"/>
          </p:nvPr>
        </p:nvSpPr>
        <p:spPr>
          <a:xfrm>
            <a:off x="334963" y="0"/>
            <a:ext cx="11090275" cy="836613"/>
          </a:xfrm>
        </p:spPr>
        <p:txBody>
          <a:bodyPr/>
          <a:lstStyle/>
          <a:p>
            <a:pPr fontAlgn="auto">
              <a:spcAft>
                <a:spcPts val="0"/>
              </a:spcAft>
              <a:defRPr/>
            </a:pPr>
            <a:r>
              <a:rPr lang="nl-NL" noProof="0"/>
              <a:t>Goedkeuring - Valideren van de werkorder </a:t>
            </a:r>
            <a:endParaRPr lang="nl-NL"/>
          </a:p>
        </p:txBody>
      </p:sp>
      <p:sp>
        <p:nvSpPr>
          <p:cNvPr id="6" name="Freeform 299">
            <a:extLst>
              <a:ext uri="{FF2B5EF4-FFF2-40B4-BE49-F238E27FC236}">
                <a16:creationId xmlns:a16="http://schemas.microsoft.com/office/drawing/2014/main" id="{3179F65C-40EA-3A09-94E7-FBFDB7FD1B56}"/>
              </a:ext>
            </a:extLst>
          </p:cNvPr>
          <p:cNvSpPr/>
          <p:nvPr/>
        </p:nvSpPr>
        <p:spPr>
          <a:xfrm>
            <a:off x="396846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13DCCEA2-E5A0-4568-959E-138CD7474AEF}"/>
              </a:ext>
            </a:extLst>
          </p:cNvPr>
          <p:cNvSpPr txBox="1"/>
          <p:nvPr/>
        </p:nvSpPr>
        <p:spPr>
          <a:xfrm>
            <a:off x="424544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Teamleider</a:t>
            </a:r>
            <a:endParaRPr lang="nl-NL" sz="1200"/>
          </a:p>
        </p:txBody>
      </p:sp>
      <p:sp>
        <p:nvSpPr>
          <p:cNvPr id="4" name="Fase">
            <a:extLst>
              <a:ext uri="{FF2B5EF4-FFF2-40B4-BE49-F238E27FC236}">
                <a16:creationId xmlns:a16="http://schemas.microsoft.com/office/drawing/2014/main" id="{E4B27C78-351E-E918-E852-DBDF16C43B85}"/>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1D7828A0-8948-82C2-E8F4-7466628589A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AE591A8-6B94-164E-1BF6-5216CD2A291B}"/>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C6DF3E3-44D5-9962-2892-721886DE8E71}"/>
              </a:ext>
            </a:extLst>
          </p:cNvPr>
          <p:cNvSpPr/>
          <p:nvPr/>
        </p:nvSpPr>
        <p:spPr>
          <a:xfrm>
            <a:off x="4084114"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Goedkeuring</a:t>
            </a:r>
          </a:p>
        </p:txBody>
      </p:sp>
      <p:sp>
        <p:nvSpPr>
          <p:cNvPr id="23" name="Fase">
            <a:extLst>
              <a:ext uri="{FF2B5EF4-FFF2-40B4-BE49-F238E27FC236}">
                <a16:creationId xmlns:a16="http://schemas.microsoft.com/office/drawing/2014/main" id="{0F5815E6-185F-ED28-28EB-9E715D678FFC}"/>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53300782-D519-CA68-EEA0-E08B9CE408DE}"/>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EC99E774-0269-C111-476A-51E3896CD390}"/>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7F50493-C1D6-8F3D-4133-9254486A73E3}"/>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0009E3B1-E2C7-7CAE-8553-BF17A9446068}"/>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9" name="Laptopscherm">
            <a:extLst>
              <a:ext uri="{FF2B5EF4-FFF2-40B4-BE49-F238E27FC236}">
                <a16:creationId xmlns:a16="http://schemas.microsoft.com/office/drawing/2014/main" id="{CCC00237-19C5-6BA2-F501-BC299DBA105E}"/>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12" name="Laptopvoet">
            <a:extLst>
              <a:ext uri="{FF2B5EF4-FFF2-40B4-BE49-F238E27FC236}">
                <a16:creationId xmlns:a16="http://schemas.microsoft.com/office/drawing/2014/main" id="{BFE49B75-B6EE-8F61-2457-16655CE9DE7F}"/>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4" name="Picture 13">
            <a:extLst>
              <a:ext uri="{FF2B5EF4-FFF2-40B4-BE49-F238E27FC236}">
                <a16:creationId xmlns:a16="http://schemas.microsoft.com/office/drawing/2014/main" id="{110FE423-A393-751E-072B-6CA6439833E6}"/>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7" name="Picture 16">
            <a:extLst>
              <a:ext uri="{FF2B5EF4-FFF2-40B4-BE49-F238E27FC236}">
                <a16:creationId xmlns:a16="http://schemas.microsoft.com/office/drawing/2014/main" id="{A312B46E-57C4-6F07-FDBB-733140CA2295}"/>
              </a:ext>
            </a:extLst>
          </p:cNvPr>
          <p:cNvPicPr>
            <a:picLocks noChangeAspect="1"/>
          </p:cNvPicPr>
          <p:nvPr/>
        </p:nvPicPr>
        <p:blipFill>
          <a:blip r:embed="rId4"/>
          <a:stretch>
            <a:fillRect/>
          </a:stretch>
        </p:blipFill>
        <p:spPr>
          <a:xfrm>
            <a:off x="6931742" y="5911096"/>
            <a:ext cx="422565" cy="422565"/>
          </a:xfrm>
          <a:prstGeom prst="rect">
            <a:avLst/>
          </a:prstGeom>
        </p:spPr>
      </p:pic>
    </p:spTree>
    <p:extLst>
      <p:ext uri="{BB962C8B-B14F-4D97-AF65-F5344CB8AC3E}">
        <p14:creationId xmlns:p14="http://schemas.microsoft.com/office/powerpoint/2010/main" val="1380998501"/>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17"/>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726E-6E91-F53F-5FD0-420DF861DA12}"/>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3E05D339-0549-EA8E-D37D-2A2E2906323A}"/>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DD6F87E3-352B-137B-4A9B-B78EDD1D079C}"/>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B71AF36-6B2A-DB37-4029-A9E28E514C3B}"/>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E6667688-DE7C-E738-2A87-C7941DE55581}"/>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21F8B750-BE44-8D7F-270A-CF9CAB29F9EC}"/>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AAAE05D-CA03-E950-FD99-D33AE2AA7332}"/>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307C4BC-BB35-69F0-826D-5F5E0A02C518}"/>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2D19A361-ADF7-DF33-0DEE-FB20E988BC61}"/>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F838140D-7F27-E88D-3BC8-CFCDCAC3C7AD}"/>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434755F0-8E12-0CC9-DD7A-2A3F67D690CA}"/>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E73BB110-DCC4-E4B6-EBBE-DD05C71FC868}"/>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678CB12E-BD87-B1FD-A76F-0B457F0E931E}"/>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82B3A59B-98B1-76BB-2CC2-34E6C444C955}"/>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D3F72BF0-7593-2FAF-A733-1E7898745630}"/>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DA4F14DF-9AA4-1E0E-2522-951694D5D857}"/>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7ED34FB6-DDDC-C702-CF2A-1D1E0E694E65}"/>
              </a:ext>
            </a:extLst>
          </p:cNvPr>
          <p:cNvPicPr>
            <a:picLocks noChangeAspect="1"/>
          </p:cNvPicPr>
          <p:nvPr/>
        </p:nvPicPr>
        <p:blipFill>
          <a:blip r:embed="rId4"/>
          <a:stretch>
            <a:fillRect/>
          </a:stretch>
        </p:blipFill>
        <p:spPr>
          <a:xfrm>
            <a:off x="8462369" y="2836591"/>
            <a:ext cx="422565" cy="422565"/>
          </a:xfrm>
          <a:prstGeom prst="rect">
            <a:avLst/>
          </a:prstGeom>
        </p:spPr>
      </p:pic>
    </p:spTree>
    <p:extLst>
      <p:ext uri="{BB962C8B-B14F-4D97-AF65-F5344CB8AC3E}">
        <p14:creationId xmlns:p14="http://schemas.microsoft.com/office/powerpoint/2010/main" val="1730064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6226D-2D58-552C-23FF-1A3BBB0145E9}"/>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3B0A3648-3D12-6900-8C37-CBB54064B29D}"/>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20247CD7-47EC-2FB3-A7FB-897469D85DF1}"/>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77587A78-2F9E-CDDE-429D-4101240CC261}"/>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F42C21C1-310A-F1F7-C1AA-707CCAEE88D6}"/>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08CEE312-2995-C423-5D1A-C99DB22797F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DFA5C8D9-4DF5-7D20-6F35-2A2977CEAA33}"/>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643A91A4-C4C4-0AF8-75CE-44BDA886FD56}"/>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4C860F1C-0669-24F2-F315-68A5C34A5621}"/>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98B752F7-6A81-C970-6578-0E38A3FA20A8}"/>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0747BA7E-F64F-F987-D418-347B772FCE51}"/>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EF5AA922-4F1B-B116-C512-78C80351E3CC}"/>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52D167FC-C076-3347-A89E-DAC63D76E95C}"/>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0A71601B-7FCB-8A67-6E1D-BB58291354B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3BFFA4EB-C639-A3A5-D1AC-709FAE48AA0B}"/>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AEFB8651-9467-BE9A-778C-AF17CE0FAAB1}"/>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8B28ADDC-05FA-3DC2-FBCF-EA805A063FBD}"/>
              </a:ext>
            </a:extLst>
          </p:cNvPr>
          <p:cNvPicPr>
            <a:picLocks noChangeAspect="1"/>
          </p:cNvPicPr>
          <p:nvPr/>
        </p:nvPicPr>
        <p:blipFill>
          <a:blip r:embed="rId4"/>
          <a:stretch>
            <a:fillRect/>
          </a:stretch>
        </p:blipFill>
        <p:spPr>
          <a:xfrm>
            <a:off x="8462369" y="2836591"/>
            <a:ext cx="422565" cy="422565"/>
          </a:xfrm>
          <a:prstGeom prst="rect">
            <a:avLst/>
          </a:prstGeom>
        </p:spPr>
      </p:pic>
    </p:spTree>
    <p:extLst>
      <p:ext uri="{BB962C8B-B14F-4D97-AF65-F5344CB8AC3E}">
        <p14:creationId xmlns:p14="http://schemas.microsoft.com/office/powerpoint/2010/main" val="3766957387"/>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09137-187D-9141-E7F4-369EE66C16EE}"/>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8E521C3B-59FA-4EF3-596F-C0EE5AF71298}"/>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9A5A2B04-297F-8FB1-FAFE-E79F5C6CA61D}"/>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F786C8C3-A3AD-3377-0921-B6FCE9A962B8}"/>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4ABEF614-96C5-3327-68A1-931A078D1282}"/>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C85700F-F3ED-3699-02CE-9C325531F56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14E5DDAE-A169-AD6C-EB33-DF43A88EB322}"/>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8ED762D6-7D54-17B3-A3DE-1CFF21E595D9}"/>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42460D91-8395-8A1F-54F7-9117342CA467}"/>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20DC151A-EC56-F058-2682-06B9D78B89EF}"/>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318AFA6C-902C-A59D-DEC7-14C92ECF9E00}"/>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350DCA6A-9E27-AAEF-B0D7-F092AFD0657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93CA8EEC-0CF7-BE60-FF94-B981E944FC25}"/>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381AAAFB-53E0-3A0C-8876-74CE03D64C8F}"/>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F2DFC752-65CF-D82E-03D9-489148D4D00A}"/>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731C74DB-99B6-15C0-21BC-2F85CA7DCBD0}"/>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4" name="Picture 13">
            <a:extLst>
              <a:ext uri="{FF2B5EF4-FFF2-40B4-BE49-F238E27FC236}">
                <a16:creationId xmlns:a16="http://schemas.microsoft.com/office/drawing/2014/main" id="{7DE43D51-77F3-060B-AFF8-5EE88332A1CA}"/>
              </a:ext>
            </a:extLst>
          </p:cNvPr>
          <p:cNvPicPr>
            <a:picLocks noChangeAspect="1"/>
          </p:cNvPicPr>
          <p:nvPr/>
        </p:nvPicPr>
        <p:blipFill>
          <a:blip r:embed="rId4"/>
          <a:stretch>
            <a:fillRect/>
          </a:stretch>
        </p:blipFill>
        <p:spPr>
          <a:xfrm>
            <a:off x="2934194" y="3857009"/>
            <a:ext cx="422565" cy="422565"/>
          </a:xfrm>
          <a:prstGeom prst="rect">
            <a:avLst/>
          </a:prstGeom>
        </p:spPr>
      </p:pic>
    </p:spTree>
    <p:extLst>
      <p:ext uri="{BB962C8B-B14F-4D97-AF65-F5344CB8AC3E}">
        <p14:creationId xmlns:p14="http://schemas.microsoft.com/office/powerpoint/2010/main" val="3417554399"/>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C9351-34A9-06F6-29DB-29D440D8AD9D}"/>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EF68A347-6D91-0E09-8A8E-AF53D4F56A6A}"/>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7CFB41DA-BC43-B49A-437D-DDB1EB5AE825}"/>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A2E40ABF-FC5B-5242-8CB7-40AF0644E5C4}"/>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A82F08B5-C6B8-7A58-79BF-BD60E34A2F61}"/>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FD21BBB7-8126-2946-BBA5-B19EA49E18C0}"/>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EC44E734-CCB4-C211-DF32-E7BEA6F11CE3}"/>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AF43CB6D-05EE-67CB-885F-EBD6572B34D5}"/>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A8EC9C21-3B7D-F809-EF71-246939D4D032}"/>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BAA31BA8-750F-5D5C-5277-192D6323DF91}"/>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7268BDB6-472E-0184-0260-6250C71EE77C}"/>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F02FFE5-7768-3ED6-5E39-5F443CB4CC3E}"/>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85D1F1D-1F23-61E0-2A15-C594B0E7BCB6}"/>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3AF3CC5F-1857-9AF9-15E8-1BFC6ACF6E40}"/>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B76725E6-1469-AD0B-ED94-33E388C69F60}"/>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BE8CF183-D199-4CC0-C8FB-8FB512B7D8CC}"/>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2BF712C1-B6A6-FA56-2B7B-5480D5B18948}"/>
              </a:ext>
            </a:extLst>
          </p:cNvPr>
          <p:cNvPicPr>
            <a:picLocks noChangeAspect="1"/>
          </p:cNvPicPr>
          <p:nvPr/>
        </p:nvPicPr>
        <p:blipFill>
          <a:blip r:embed="rId4"/>
          <a:stretch>
            <a:fillRect/>
          </a:stretch>
        </p:blipFill>
        <p:spPr>
          <a:xfrm>
            <a:off x="2934194" y="3855764"/>
            <a:ext cx="422565" cy="422565"/>
          </a:xfrm>
          <a:prstGeom prst="rect">
            <a:avLst/>
          </a:prstGeom>
        </p:spPr>
      </p:pic>
    </p:spTree>
    <p:extLst>
      <p:ext uri="{BB962C8B-B14F-4D97-AF65-F5344CB8AC3E}">
        <p14:creationId xmlns:p14="http://schemas.microsoft.com/office/powerpoint/2010/main" val="1558298324"/>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6D11C-E17D-DB5F-100B-D5FA8048984B}"/>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E1EFC64E-EC89-366A-B302-D95F5A0EFA23}"/>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78000397-439D-1498-AD13-E4C3A860145B}"/>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A36A4408-2B94-7D78-891D-114B2169B444}"/>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872EC548-9265-B3C4-8C73-E50E5F4782D4}"/>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9D3FC777-4932-0F4B-9E23-0CA35A17E5F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B24FEF55-C999-C8BD-2B1C-B20829514DEF}"/>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8CADDFED-A972-BD75-CFC0-D6E27966F602}"/>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9CFB0284-FB52-B47B-48EC-E6130CB8142C}"/>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30590C1B-00F9-493F-B117-48A2826D0818}"/>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2ED8DA8-CD13-56F6-B92C-491783F96661}"/>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8B5F639-15B2-B510-31FF-59E7CD8817E7}"/>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15068EA0-9FEC-2261-8F74-C93F7813B899}"/>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EEA29BB7-8EFB-4C9E-5428-982D358742EB}"/>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48839028-CC38-A79D-568C-68D1E6B6737D}"/>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8E8D0AE3-16A4-9B86-6B40-6F985450D611}"/>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4" name="Picture 13">
            <a:extLst>
              <a:ext uri="{FF2B5EF4-FFF2-40B4-BE49-F238E27FC236}">
                <a16:creationId xmlns:a16="http://schemas.microsoft.com/office/drawing/2014/main" id="{E0C03679-AADC-F989-89A9-9E6ABF3434EC}"/>
              </a:ext>
            </a:extLst>
          </p:cNvPr>
          <p:cNvPicPr>
            <a:picLocks noChangeAspect="1"/>
          </p:cNvPicPr>
          <p:nvPr/>
        </p:nvPicPr>
        <p:blipFill>
          <a:blip r:embed="rId4"/>
          <a:stretch>
            <a:fillRect/>
          </a:stretch>
        </p:blipFill>
        <p:spPr>
          <a:xfrm>
            <a:off x="3959546" y="3856732"/>
            <a:ext cx="422565" cy="422565"/>
          </a:xfrm>
          <a:prstGeom prst="rect">
            <a:avLst/>
          </a:prstGeom>
        </p:spPr>
      </p:pic>
    </p:spTree>
    <p:extLst>
      <p:ext uri="{BB962C8B-B14F-4D97-AF65-F5344CB8AC3E}">
        <p14:creationId xmlns:p14="http://schemas.microsoft.com/office/powerpoint/2010/main" val="575872740"/>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7D8D9-8A87-AC25-9541-95ECE2F864C6}"/>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7A331983-CDC3-AD60-4BF6-9142DE2F3A76}"/>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64EE7A9D-F3B8-4799-DE99-7F2FD088A4BC}"/>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1ED52741-732F-0A88-FC7F-6250426A82B3}"/>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05A26295-2748-8E36-FA9D-F1CC9D87798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27A3D1B9-72E4-C49B-F34A-3F122889ED64}"/>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138DFA8D-041A-ADC6-F55E-8D1AE36EDDEC}"/>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C8D01B82-7893-4EC9-992A-FC28CC036955}"/>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63DD2140-A68F-0620-EC24-1F4304A8A696}"/>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4F4BFAA8-14A0-2927-C1B7-53C902C3CA2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53836CD3-2D62-C3B0-B091-F8093AFCFEEF}"/>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34EFC97D-9C38-DE66-F84E-DEE5947AF3BF}"/>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EBD2636C-8D3A-8196-F352-CC501094D054}"/>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F4F0CD93-A74B-A993-C18A-5875285A4A27}"/>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22114AD4-C327-DF4D-86DA-C0B502E0D554}"/>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D412CC32-FC48-630E-CD90-5928A6C7B632}"/>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FDD1A497-5615-2969-AC60-129060E79384}"/>
              </a:ext>
            </a:extLst>
          </p:cNvPr>
          <p:cNvPicPr>
            <a:picLocks noChangeAspect="1"/>
          </p:cNvPicPr>
          <p:nvPr/>
        </p:nvPicPr>
        <p:blipFill>
          <a:blip r:embed="rId4"/>
          <a:stretch>
            <a:fillRect/>
          </a:stretch>
        </p:blipFill>
        <p:spPr>
          <a:xfrm>
            <a:off x="3959719" y="3858939"/>
            <a:ext cx="422565" cy="422565"/>
          </a:xfrm>
          <a:prstGeom prst="rect">
            <a:avLst/>
          </a:prstGeom>
        </p:spPr>
      </p:pic>
    </p:spTree>
    <p:extLst>
      <p:ext uri="{BB962C8B-B14F-4D97-AF65-F5344CB8AC3E}">
        <p14:creationId xmlns:p14="http://schemas.microsoft.com/office/powerpoint/2010/main" val="842173598"/>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1F0A9-1A58-AC0F-1FFF-36BBF37E2D76}"/>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0935E7F9-C474-2D47-0F86-5D0B5D0A81D3}"/>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CF12DB1A-CAAA-E062-BB24-78CBD67866E7}"/>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99EAB812-D42F-2E26-34BB-6E7C8A6776E8}"/>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EC1A6ACC-41E7-1B72-D0E2-DA40FC910FC0}"/>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1A1B1EDB-F093-2988-B21F-D942A815D740}"/>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D744D0F3-0BFB-B581-689F-93A726E44975}"/>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66D8E4E5-C853-D480-434C-B07FFD197EAA}"/>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241DBC5B-6DDE-CC21-E5B8-AD0CBF756FC6}"/>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69CDD20D-2FD2-9B3D-1F69-77E9FFFF5B35}"/>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7B3D7579-B809-3024-28F0-CEE9E179498B}"/>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C94ADB35-AAC2-58B6-1D23-EA23C416B349}"/>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A6337F5-A33E-C5C9-E173-51306B0E032D}"/>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008EDF48-3F71-86D0-1247-3AA4DD19CADB}"/>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9012E17C-F051-9A97-8491-EC28A31DEFF3}"/>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028D3F87-8036-76E0-1F59-EEDFA148E763}"/>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4" name="Picture 13">
            <a:extLst>
              <a:ext uri="{FF2B5EF4-FFF2-40B4-BE49-F238E27FC236}">
                <a16:creationId xmlns:a16="http://schemas.microsoft.com/office/drawing/2014/main" id="{599B5597-FB76-111B-14D2-88900AF47BCD}"/>
              </a:ext>
            </a:extLst>
          </p:cNvPr>
          <p:cNvPicPr>
            <a:picLocks noChangeAspect="1"/>
          </p:cNvPicPr>
          <p:nvPr/>
        </p:nvPicPr>
        <p:blipFill>
          <a:blip r:embed="rId4"/>
          <a:stretch>
            <a:fillRect/>
          </a:stretch>
        </p:blipFill>
        <p:spPr>
          <a:xfrm>
            <a:off x="4801394" y="3863634"/>
            <a:ext cx="422565" cy="422565"/>
          </a:xfrm>
          <a:prstGeom prst="rect">
            <a:avLst/>
          </a:prstGeom>
        </p:spPr>
      </p:pic>
    </p:spTree>
    <p:extLst>
      <p:ext uri="{BB962C8B-B14F-4D97-AF65-F5344CB8AC3E}">
        <p14:creationId xmlns:p14="http://schemas.microsoft.com/office/powerpoint/2010/main" val="3623808307"/>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E2A7-DD65-57AE-82F6-B083040D3578}"/>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9ED56A90-34DF-24F4-7A76-415A9D86A49F}"/>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D94B05ED-EA74-9544-C924-0F59B66A7B18}"/>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C88C7FB6-1302-1223-4619-2917170A0489}"/>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6B5D2DCE-71C1-CBF6-6EA4-99DE484A485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5FB581E-8A70-F92D-583A-8E24B989EB50}"/>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76B5649D-8684-67B2-92F0-0223432A3E4B}"/>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FDBB877A-B1D4-8E84-61CF-2311AB6375C9}"/>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CA8FD1B6-2B63-852E-24B6-97C0FAE24EE3}"/>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68092322-AD1B-D0B1-7A78-C9A6EBEBA381}"/>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642D3FAD-1C0D-49D2-170A-7408A3FB63C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EAE7B131-16A4-7A0E-6B56-7E3DF6298D27}"/>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058706D-BB90-1029-DC15-15401943D16E}"/>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9430A1D1-7476-D15F-8BA6-81FCD2ABDF7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D2CB803D-94EE-FACD-90A4-004ED0B3FEBF}"/>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B9117B7B-073B-31CE-9398-FEFFFEF4291A}"/>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7D26A2E5-E41F-ADFC-2F2C-26E58FAA7C08}"/>
              </a:ext>
            </a:extLst>
          </p:cNvPr>
          <p:cNvPicPr>
            <a:picLocks noChangeAspect="1"/>
          </p:cNvPicPr>
          <p:nvPr/>
        </p:nvPicPr>
        <p:blipFill>
          <a:blip r:embed="rId4"/>
          <a:stretch>
            <a:fillRect/>
          </a:stretch>
        </p:blipFill>
        <p:spPr>
          <a:xfrm>
            <a:off x="4799261" y="3863384"/>
            <a:ext cx="422565" cy="422565"/>
          </a:xfrm>
          <a:prstGeom prst="rect">
            <a:avLst/>
          </a:prstGeom>
        </p:spPr>
      </p:pic>
    </p:spTree>
    <p:extLst>
      <p:ext uri="{BB962C8B-B14F-4D97-AF65-F5344CB8AC3E}">
        <p14:creationId xmlns:p14="http://schemas.microsoft.com/office/powerpoint/2010/main" val="936432531"/>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84CFF-471E-9A47-3E49-B23B71EE6E69}"/>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6B9128CC-C72F-41BF-AD8C-AD59A60A8699}"/>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1AEB65F0-8ED3-C32F-963B-DB3622AE6965}"/>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AF8EFAF-0D16-8D86-AB0F-FB9842CDCC10}"/>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9C42F2F3-F849-A820-FCF7-389193DA8C8E}"/>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C07EEA86-443F-C262-9C06-2070DD49804D}"/>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000CBF6C-CACB-97D4-D1F2-2C8F61A0955E}"/>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EDDDE40-9FC6-1DCF-64AB-C1DC1B51E945}"/>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0F6C8837-F226-9656-E61D-A2F4473EB637}"/>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F44E3775-E4B0-A859-890A-B3484ED605C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FA7E4A89-379F-5793-DF40-F427A4D7864D}"/>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C4ACB375-22FE-B5E1-1755-FB6BD01C07E9}"/>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75E4DF47-A138-D59D-CBFA-D298711B4FDD}"/>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43F78008-3D5A-A42B-640F-5DAF2A8C36B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470A0D20-2BDB-CAFC-01AC-503AC702FE7F}"/>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9DFD20A6-4331-C974-C75F-696C000040A3}"/>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4" name="Picture 13">
            <a:extLst>
              <a:ext uri="{FF2B5EF4-FFF2-40B4-BE49-F238E27FC236}">
                <a16:creationId xmlns:a16="http://schemas.microsoft.com/office/drawing/2014/main" id="{772E5A9A-7435-498F-294F-C6CC4780F0C7}"/>
              </a:ext>
            </a:extLst>
          </p:cNvPr>
          <p:cNvPicPr>
            <a:picLocks noChangeAspect="1"/>
          </p:cNvPicPr>
          <p:nvPr/>
        </p:nvPicPr>
        <p:blipFill>
          <a:blip r:embed="rId4"/>
          <a:stretch>
            <a:fillRect/>
          </a:stretch>
        </p:blipFill>
        <p:spPr>
          <a:xfrm>
            <a:off x="2262844" y="3853557"/>
            <a:ext cx="422565" cy="422565"/>
          </a:xfrm>
          <a:prstGeom prst="rect">
            <a:avLst/>
          </a:prstGeom>
        </p:spPr>
      </p:pic>
    </p:spTree>
    <p:extLst>
      <p:ext uri="{BB962C8B-B14F-4D97-AF65-F5344CB8AC3E}">
        <p14:creationId xmlns:p14="http://schemas.microsoft.com/office/powerpoint/2010/main" val="3787157083"/>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EE143-AD22-AE09-5F9F-289F3FD15E9B}"/>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4E72EC9-1808-47AE-5673-F581060C0915}"/>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9B17A8EB-F433-01AF-586D-2BF60482C2EE}"/>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E8909709-42B7-770B-F7CD-E87AF2BFB29F}"/>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348477CD-8844-AD4E-4F4F-C3340B3F1AAE}"/>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9C5D78B2-414A-D67E-7C56-62ADF384872F}"/>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39C5A572-B98F-D8DD-A174-6EAF04938085}"/>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6801C2C6-2CE1-89E6-11D9-E8DA433A8D99}"/>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9CA3A20-CEC3-1420-EF5F-A1EFFEC395F4}"/>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F73E9B96-D060-B71B-E67D-E67BE35C77AE}"/>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A92A66FD-FC3B-D31D-B6A3-204C7529AD0D}"/>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88DCE994-0877-9CCF-DDDE-6BE1B23BE4D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015F614-C2D5-2067-6589-8E57313AF580}"/>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A89386B7-3BDB-4DFE-FBA8-44DE9DED4161}"/>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2EF3E477-68A2-234C-CCFC-B1F77A2D98A9}"/>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E92C2AE4-CEC1-CB64-43F7-1A1E4C62BAC5}"/>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450C5E80-4F7D-64A6-99A8-0DCF027F2B08}"/>
              </a:ext>
            </a:extLst>
          </p:cNvPr>
          <p:cNvPicPr>
            <a:picLocks noChangeAspect="1"/>
          </p:cNvPicPr>
          <p:nvPr/>
        </p:nvPicPr>
        <p:blipFill>
          <a:blip r:embed="rId4"/>
          <a:stretch>
            <a:fillRect/>
          </a:stretch>
        </p:blipFill>
        <p:spPr>
          <a:xfrm>
            <a:off x="2262844" y="3855764"/>
            <a:ext cx="422565" cy="422565"/>
          </a:xfrm>
          <a:prstGeom prst="rect">
            <a:avLst/>
          </a:prstGeom>
        </p:spPr>
      </p:pic>
    </p:spTree>
    <p:extLst>
      <p:ext uri="{BB962C8B-B14F-4D97-AF65-F5344CB8AC3E}">
        <p14:creationId xmlns:p14="http://schemas.microsoft.com/office/powerpoint/2010/main" val="768509147"/>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BD24F-FC4F-F650-60FC-204477720BA3}"/>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76C6D5C-0153-0123-6D0C-80F2CAAEDE0A}"/>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0995E788-A26A-FA2A-8570-0AE0FD99E880}"/>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707645D0-4CE3-D10E-2186-7B53D7F85EF0}"/>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23543BCC-7092-4393-4354-9003DC71D9E4}"/>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C0BD7DA8-6FAA-D5A1-4BCF-9E6EFA4B983F}"/>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296AAFCE-19CB-7AA9-9F44-36AAB2D98138}"/>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7833A835-3AAF-645A-74F1-EB28D842A61D}"/>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D0E37645-5EF1-C82B-68FB-CBDC07D7297E}"/>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80A2EA39-E966-0AE6-7BCC-1A9C0C2BDCF0}"/>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EA5ACE6D-282D-15F2-D2D4-A3C7FA5B022B}"/>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7A73BDD7-9522-EE12-85DA-A6C229AEA345}"/>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AC0F72F-D01E-A3B7-6B71-4B75CD08B6F6}"/>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1621699B-875D-DEC4-C506-37036F0F4B4E}"/>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7B89D744-D8DE-00EC-AF87-FC958665488D}"/>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BB1B1047-BD17-B19F-C38E-2FF9B33F48B0}"/>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pic>
        <p:nvPicPr>
          <p:cNvPr id="14" name="Picture 13">
            <a:extLst>
              <a:ext uri="{FF2B5EF4-FFF2-40B4-BE49-F238E27FC236}">
                <a16:creationId xmlns:a16="http://schemas.microsoft.com/office/drawing/2014/main" id="{3460CA14-1EA8-8845-0E7C-C093B2779066}"/>
              </a:ext>
            </a:extLst>
          </p:cNvPr>
          <p:cNvPicPr>
            <a:picLocks noChangeAspect="1"/>
          </p:cNvPicPr>
          <p:nvPr/>
        </p:nvPicPr>
        <p:blipFill>
          <a:blip r:embed="rId4"/>
          <a:stretch>
            <a:fillRect/>
          </a:stretch>
        </p:blipFill>
        <p:spPr>
          <a:xfrm>
            <a:off x="8553444" y="4236072"/>
            <a:ext cx="422565" cy="422565"/>
          </a:xfrm>
          <a:prstGeom prst="rect">
            <a:avLst/>
          </a:prstGeom>
        </p:spPr>
      </p:pic>
    </p:spTree>
    <p:extLst>
      <p:ext uri="{BB962C8B-B14F-4D97-AF65-F5344CB8AC3E}">
        <p14:creationId xmlns:p14="http://schemas.microsoft.com/office/powerpoint/2010/main" val="3898684935"/>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925CE-2844-F64B-0989-DCA5CA40A0B9}"/>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CBD0B131-9814-A46E-40B0-17C0DA37C879}"/>
              </a:ext>
            </a:extLst>
          </p:cNvPr>
          <p:cNvSpPr>
            <a:spLocks noGrp="1"/>
          </p:cNvSpPr>
          <p:nvPr>
            <p:ph type="title"/>
          </p:nvPr>
        </p:nvSpPr>
        <p:spPr>
          <a:xfrm>
            <a:off x="334963" y="0"/>
            <a:ext cx="11090275" cy="836613"/>
          </a:xfrm>
        </p:spPr>
        <p:txBody>
          <a:bodyPr/>
          <a:lstStyle/>
          <a:p>
            <a:pPr fontAlgn="auto">
              <a:spcAft>
                <a:spcPts val="0"/>
              </a:spcAft>
              <a:defRPr/>
            </a:pPr>
            <a:r>
              <a:rPr lang="nl-NL"/>
              <a:t>Voorbereiding – Klaarmaken voor indeling</a:t>
            </a:r>
          </a:p>
        </p:txBody>
      </p:sp>
      <p:sp>
        <p:nvSpPr>
          <p:cNvPr id="6" name="Freeform 299">
            <a:extLst>
              <a:ext uri="{FF2B5EF4-FFF2-40B4-BE49-F238E27FC236}">
                <a16:creationId xmlns:a16="http://schemas.microsoft.com/office/drawing/2014/main" id="{5E7FE54A-B01D-9404-CB13-8CF4218D70C0}"/>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3C168E01-5F06-E069-3EC6-773FD5930254}"/>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DAEF214F-E0AE-3897-4365-1A9998170B58}"/>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847C2D0-F63C-4016-8180-C46F5B466CB2}"/>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D214894B-49D2-759C-231F-0016328CFDF3}"/>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843255E4-8A69-B485-C7DC-908D8F3F03BE}"/>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BE1C282F-46AF-732F-D88B-F065F31D88AE}"/>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648A49F9-5369-31AD-CA02-FE88C95F5846}"/>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030F14A7-D0B8-35B9-B982-F76E6292632A}"/>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4F00A45-9CFC-FD2C-A95E-7FF62C5E6424}"/>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A1CA8A52-EE5D-F061-7C04-2B380F66341B}"/>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28BC6F23-7CA6-2BE5-B680-021423D9EFE6}"/>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A1CF1364-6C12-AFC0-AE02-1AB9C75245D3}"/>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8E6D162E-4F10-1CD9-4A85-A9C47EEDDBC5}"/>
              </a:ext>
            </a:extLst>
          </p:cNvPr>
          <p:cNvPicPr>
            <a:picLocks noChangeAspect="1"/>
          </p:cNvPicPr>
          <p:nvPr/>
        </p:nvPicPr>
        <p:blipFill>
          <a:blip r:embed="rId3"/>
          <a:srcRect t="34" b="34"/>
          <a:stretch/>
        </p:blipFill>
        <p:spPr>
          <a:xfrm>
            <a:off x="2035498" y="2377301"/>
            <a:ext cx="8121002" cy="3692143"/>
          </a:xfrm>
          <a:prstGeom prst="roundRect">
            <a:avLst>
              <a:gd name="adj" fmla="val 2055"/>
            </a:avLst>
          </a:prstGeom>
        </p:spPr>
      </p:pic>
      <p:pic>
        <p:nvPicPr>
          <p:cNvPr id="3" name="Picture 2">
            <a:extLst>
              <a:ext uri="{FF2B5EF4-FFF2-40B4-BE49-F238E27FC236}">
                <a16:creationId xmlns:a16="http://schemas.microsoft.com/office/drawing/2014/main" id="{42451AFB-3E4B-E912-4F17-75D7C13EF8EA}"/>
              </a:ext>
            </a:extLst>
          </p:cNvPr>
          <p:cNvPicPr>
            <a:picLocks noChangeAspect="1"/>
          </p:cNvPicPr>
          <p:nvPr/>
        </p:nvPicPr>
        <p:blipFill>
          <a:blip r:embed="rId4"/>
          <a:stretch>
            <a:fillRect/>
          </a:stretch>
        </p:blipFill>
        <p:spPr>
          <a:xfrm>
            <a:off x="8552138" y="4236072"/>
            <a:ext cx="422565" cy="422565"/>
          </a:xfrm>
          <a:prstGeom prst="rect">
            <a:avLst/>
          </a:prstGeom>
        </p:spPr>
      </p:pic>
    </p:spTree>
    <p:extLst>
      <p:ext uri="{BB962C8B-B14F-4D97-AF65-F5344CB8AC3E}">
        <p14:creationId xmlns:p14="http://schemas.microsoft.com/office/powerpoint/2010/main" val="3570020014"/>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4173A-CF41-899A-A4E5-3F08C5AA1721}"/>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7AF83482-D550-B1A1-CA72-F3E33842C3BB}"/>
              </a:ext>
            </a:extLst>
          </p:cNvPr>
          <p:cNvSpPr>
            <a:spLocks noGrp="1"/>
          </p:cNvSpPr>
          <p:nvPr>
            <p:ph type="title"/>
          </p:nvPr>
        </p:nvSpPr>
        <p:spPr>
          <a:xfrm>
            <a:off x="334963" y="0"/>
            <a:ext cx="11090275" cy="836613"/>
          </a:xfrm>
        </p:spPr>
        <p:txBody>
          <a:bodyPr/>
          <a:lstStyle/>
          <a:p>
            <a:pPr fontAlgn="auto">
              <a:spcAft>
                <a:spcPts val="0"/>
              </a:spcAft>
              <a:defRPr/>
            </a:pPr>
            <a:r>
              <a:rPr lang="nl-NL" noProof="0"/>
              <a:t>Voorbereiding – Klaarmaken voor indeling</a:t>
            </a:r>
            <a:endParaRPr lang="nl-NL"/>
          </a:p>
        </p:txBody>
      </p:sp>
      <p:sp>
        <p:nvSpPr>
          <p:cNvPr id="6" name="Freeform 299">
            <a:extLst>
              <a:ext uri="{FF2B5EF4-FFF2-40B4-BE49-F238E27FC236}">
                <a16:creationId xmlns:a16="http://schemas.microsoft.com/office/drawing/2014/main" id="{0277235B-879B-6617-F703-64E1EFD7F17E}"/>
              </a:ext>
            </a:extLst>
          </p:cNvPr>
          <p:cNvSpPr/>
          <p:nvPr/>
        </p:nvSpPr>
        <p:spPr>
          <a:xfrm>
            <a:off x="5129751" y="1810353"/>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E917701F-A4CB-9A54-49C2-7C92187653C9}"/>
              </a:ext>
            </a:extLst>
          </p:cNvPr>
          <p:cNvSpPr txBox="1"/>
          <p:nvPr/>
        </p:nvSpPr>
        <p:spPr>
          <a:xfrm>
            <a:off x="5406737" y="1784758"/>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Werkvoorbereider</a:t>
            </a:r>
            <a:endParaRPr lang="nl-NL" sz="1200"/>
          </a:p>
        </p:txBody>
      </p:sp>
      <p:sp>
        <p:nvSpPr>
          <p:cNvPr id="4" name="Fase">
            <a:extLst>
              <a:ext uri="{FF2B5EF4-FFF2-40B4-BE49-F238E27FC236}">
                <a16:creationId xmlns:a16="http://schemas.microsoft.com/office/drawing/2014/main" id="{140AFD8F-8405-29C4-21A8-8E7178A23EAF}"/>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BA6DAB45-C061-8BCB-8E88-A4C20732228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46AE5B7D-30AF-0244-BB3F-20D78936C284}"/>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C907450-F648-8DA2-4F5D-A434411AA26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0D26F627-8F94-93F4-650F-4A4E164ED1E6}"/>
              </a:ext>
            </a:extLst>
          </p:cNvPr>
          <p:cNvSpPr/>
          <p:nvPr/>
        </p:nvSpPr>
        <p:spPr>
          <a:xfrm>
            <a:off x="5470920" y="994933"/>
            <a:ext cx="1460822" cy="700000"/>
          </a:xfrm>
          <a:prstGeom prst="chevron">
            <a:avLst>
              <a:gd name="adj" fmla="val 30000"/>
            </a:avLst>
          </a:prstGeom>
          <a:solidFill>
            <a:srgbClr val="0090D7"/>
          </a:solidFill>
          <a:ln>
            <a:noFill/>
          </a:ln>
        </p:spPr>
        <p:txBody>
          <a:bodyPr anchor="ctr"/>
          <a:lstStyle/>
          <a:p>
            <a:pPr algn="ctr"/>
            <a:r>
              <a:rPr lang="nl-NL" sz="950" b="1">
                <a:solidFill>
                  <a:srgbClr val="FFFFFF"/>
                </a:solidFill>
                <a:latin typeface="+mn-lt"/>
              </a:rPr>
              <a:t>Voorbereiding</a:t>
            </a:r>
          </a:p>
        </p:txBody>
      </p:sp>
      <p:sp>
        <p:nvSpPr>
          <p:cNvPr id="28" name="Fase">
            <a:extLst>
              <a:ext uri="{FF2B5EF4-FFF2-40B4-BE49-F238E27FC236}">
                <a16:creationId xmlns:a16="http://schemas.microsoft.com/office/drawing/2014/main" id="{1756CBE6-FB3B-97B1-4DD9-90FF404A0A3F}"/>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295B7DC3-4F5A-099F-A4E1-147C2EEDCF0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9FDF85E4-7F4C-40FF-D753-52245A80C7DC}"/>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9A8B5C5A-B105-0450-92F0-04B49C313703}"/>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5" name="Laptopscherm">
            <a:extLst>
              <a:ext uri="{FF2B5EF4-FFF2-40B4-BE49-F238E27FC236}">
                <a16:creationId xmlns:a16="http://schemas.microsoft.com/office/drawing/2014/main" id="{251BEF68-E642-7324-8B4B-94A0622F21A6}"/>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9" name="Laptopvoet">
            <a:extLst>
              <a:ext uri="{FF2B5EF4-FFF2-40B4-BE49-F238E27FC236}">
                <a16:creationId xmlns:a16="http://schemas.microsoft.com/office/drawing/2014/main" id="{7F67D220-6836-CD0B-C6E8-B0524DD5262F}"/>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12" name="Picture 11">
            <a:extLst>
              <a:ext uri="{FF2B5EF4-FFF2-40B4-BE49-F238E27FC236}">
                <a16:creationId xmlns:a16="http://schemas.microsoft.com/office/drawing/2014/main" id="{A0D9D7D9-3B3D-ED53-9D0A-A8B5C9ECC46E}"/>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spTree>
    <p:extLst>
      <p:ext uri="{BB962C8B-B14F-4D97-AF65-F5344CB8AC3E}">
        <p14:creationId xmlns:p14="http://schemas.microsoft.com/office/powerpoint/2010/main" val="2207160992"/>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873CC-A423-855A-1B1A-DF467EAA4778}"/>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C720D153-E2AF-472C-D763-9CBA464F13CD}"/>
              </a:ext>
            </a:extLst>
          </p:cNvPr>
          <p:cNvSpPr>
            <a:spLocks noGrp="1"/>
          </p:cNvSpPr>
          <p:nvPr>
            <p:ph type="title"/>
          </p:nvPr>
        </p:nvSpPr>
        <p:spPr>
          <a:xfrm>
            <a:off x="334963" y="0"/>
            <a:ext cx="11090275" cy="836613"/>
          </a:xfrm>
        </p:spPr>
        <p:txBody>
          <a:bodyPr/>
          <a:lstStyle/>
          <a:p>
            <a:pPr fontAlgn="auto">
              <a:spcAft>
                <a:spcPts val="0"/>
              </a:spcAft>
              <a:defRPr/>
            </a:pPr>
            <a:r>
              <a:rPr lang="nl-NL" noProof="0"/>
              <a:t>Indeling – Planning van werk</a:t>
            </a:r>
            <a:endParaRPr lang="nl-NL"/>
          </a:p>
        </p:txBody>
      </p:sp>
      <p:sp>
        <p:nvSpPr>
          <p:cNvPr id="6" name="Freeform 299">
            <a:extLst>
              <a:ext uri="{FF2B5EF4-FFF2-40B4-BE49-F238E27FC236}">
                <a16:creationId xmlns:a16="http://schemas.microsoft.com/office/drawing/2014/main" id="{CA0651E7-3856-3188-9177-BAEEBF5D09CB}"/>
              </a:ext>
            </a:extLst>
          </p:cNvPr>
          <p:cNvSpPr/>
          <p:nvPr/>
        </p:nvSpPr>
        <p:spPr>
          <a:xfrm>
            <a:off x="6857727" y="1791824"/>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2EAA91F9-E64B-3909-F6A6-3B08B44674EF}"/>
              </a:ext>
            </a:extLst>
          </p:cNvPr>
          <p:cNvSpPr txBox="1"/>
          <p:nvPr/>
        </p:nvSpPr>
        <p:spPr>
          <a:xfrm>
            <a:off x="7134713" y="1766229"/>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Planner</a:t>
            </a:r>
            <a:endParaRPr lang="nl-NL" sz="1200"/>
          </a:p>
        </p:txBody>
      </p:sp>
      <p:sp>
        <p:nvSpPr>
          <p:cNvPr id="4" name="Fase">
            <a:extLst>
              <a:ext uri="{FF2B5EF4-FFF2-40B4-BE49-F238E27FC236}">
                <a16:creationId xmlns:a16="http://schemas.microsoft.com/office/drawing/2014/main" id="{446CFBBF-2D16-B2AD-2CD0-2CF46D783025}"/>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00E0F884-45A0-E578-99B4-F128E96F6909}"/>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5D819088-71FB-B8E0-D97C-A388703F89DB}"/>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A0920E41-1B8B-6DAA-8713-7AE88CC081CF}"/>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015C230-BD86-191A-D058-3AC364A5CB9F}"/>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69661155-EFCE-5FC6-44B2-EC6C96396E78}"/>
              </a:ext>
            </a:extLst>
          </p:cNvPr>
          <p:cNvSpPr/>
          <p:nvPr/>
        </p:nvSpPr>
        <p:spPr>
          <a:xfrm>
            <a:off x="6857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Indeling</a:t>
            </a:r>
          </a:p>
        </p:txBody>
      </p:sp>
      <p:sp>
        <p:nvSpPr>
          <p:cNvPr id="32" name="Fase">
            <a:extLst>
              <a:ext uri="{FF2B5EF4-FFF2-40B4-BE49-F238E27FC236}">
                <a16:creationId xmlns:a16="http://schemas.microsoft.com/office/drawing/2014/main" id="{3E21D322-FD7C-EDF1-5454-C4B8EDBD580D}"/>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424798BE-2CB2-9239-AE87-C354227B7D1C}"/>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CFB87675-D2E6-6699-7C7D-8E7667151629}"/>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29" name="Laptopscherm">
            <a:extLst>
              <a:ext uri="{FF2B5EF4-FFF2-40B4-BE49-F238E27FC236}">
                <a16:creationId xmlns:a16="http://schemas.microsoft.com/office/drawing/2014/main" id="{5D1B0F76-87B5-4DD1-341C-CA2EC8D15F18}"/>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31" name="Laptopvoet">
            <a:extLst>
              <a:ext uri="{FF2B5EF4-FFF2-40B4-BE49-F238E27FC236}">
                <a16:creationId xmlns:a16="http://schemas.microsoft.com/office/drawing/2014/main" id="{C9845137-DD18-2330-7DFC-80AF5F53AFE7}"/>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34" name="Picture 33">
            <a:extLst>
              <a:ext uri="{FF2B5EF4-FFF2-40B4-BE49-F238E27FC236}">
                <a16:creationId xmlns:a16="http://schemas.microsoft.com/office/drawing/2014/main" id="{1A9CCAF5-47C0-EC55-7A18-4B62B018B90E}"/>
              </a:ext>
            </a:extLst>
          </p:cNvPr>
          <p:cNvPicPr>
            <a:picLocks noChangeAspect="1"/>
          </p:cNvPicPr>
          <p:nvPr/>
        </p:nvPicPr>
        <p:blipFill>
          <a:blip r:embed="rId3"/>
          <a:srcRect t="26" b="26"/>
          <a:stretch/>
        </p:blipFill>
        <p:spPr>
          <a:xfrm>
            <a:off x="2035498" y="2377301"/>
            <a:ext cx="8121002" cy="3692143"/>
          </a:xfrm>
          <a:prstGeom prst="roundRect">
            <a:avLst>
              <a:gd name="adj" fmla="val 2055"/>
            </a:avLst>
          </a:prstGeom>
        </p:spPr>
      </p:pic>
    </p:spTree>
    <p:extLst>
      <p:ext uri="{BB962C8B-B14F-4D97-AF65-F5344CB8AC3E}">
        <p14:creationId xmlns:p14="http://schemas.microsoft.com/office/powerpoint/2010/main" val="893726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F5CA7-7807-5C4A-B7FF-C3D81B9A5F32}"/>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5D2ACC8-35B8-1BAE-2882-6A1311DB5B64}"/>
              </a:ext>
            </a:extLst>
          </p:cNvPr>
          <p:cNvSpPr>
            <a:spLocks noGrp="1"/>
          </p:cNvSpPr>
          <p:nvPr>
            <p:ph type="title"/>
          </p:nvPr>
        </p:nvSpPr>
        <p:spPr>
          <a:xfrm>
            <a:off x="334963" y="0"/>
            <a:ext cx="11090275" cy="836613"/>
          </a:xfrm>
        </p:spPr>
        <p:txBody>
          <a:bodyPr/>
          <a:lstStyle/>
          <a:p>
            <a:pPr fontAlgn="auto">
              <a:spcAft>
                <a:spcPts val="0"/>
              </a:spcAft>
              <a:defRPr/>
            </a:pPr>
            <a:r>
              <a:rPr lang="nl-NL" noProof="0"/>
              <a:t>Indeling – Planning van werk</a:t>
            </a:r>
            <a:endParaRPr lang="nl-NL"/>
          </a:p>
        </p:txBody>
      </p:sp>
      <p:sp>
        <p:nvSpPr>
          <p:cNvPr id="6" name="Freeform 299">
            <a:extLst>
              <a:ext uri="{FF2B5EF4-FFF2-40B4-BE49-F238E27FC236}">
                <a16:creationId xmlns:a16="http://schemas.microsoft.com/office/drawing/2014/main" id="{128CABEF-8903-F2F6-C4DE-89E0CAC120C7}"/>
              </a:ext>
            </a:extLst>
          </p:cNvPr>
          <p:cNvSpPr/>
          <p:nvPr/>
        </p:nvSpPr>
        <p:spPr>
          <a:xfrm>
            <a:off x="6857727" y="1791824"/>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134035FA-0CB4-7C86-0B18-F0DDC6FB8623}"/>
              </a:ext>
            </a:extLst>
          </p:cNvPr>
          <p:cNvSpPr txBox="1"/>
          <p:nvPr/>
        </p:nvSpPr>
        <p:spPr>
          <a:xfrm>
            <a:off x="7134713" y="1766229"/>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Planner</a:t>
            </a:r>
            <a:endParaRPr lang="nl-NL" sz="1200"/>
          </a:p>
        </p:txBody>
      </p:sp>
      <p:sp>
        <p:nvSpPr>
          <p:cNvPr id="4" name="Fase">
            <a:extLst>
              <a:ext uri="{FF2B5EF4-FFF2-40B4-BE49-F238E27FC236}">
                <a16:creationId xmlns:a16="http://schemas.microsoft.com/office/drawing/2014/main" id="{4B3088BE-8F3B-22D5-694E-4992DF33DCA6}"/>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34E883F0-F5AF-6BA2-CBAC-6657179D274C}"/>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594DF29-73C0-592F-BF8B-BFE5FF1028C0}"/>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BFA8FCD8-6DFE-76B2-6D91-4AFC04BA8A1D}"/>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C577DE48-AB47-A25C-5829-50C836B3460A}"/>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3A77280F-C2DD-2594-EC99-78187915EB9C}"/>
              </a:ext>
            </a:extLst>
          </p:cNvPr>
          <p:cNvSpPr/>
          <p:nvPr/>
        </p:nvSpPr>
        <p:spPr>
          <a:xfrm>
            <a:off x="6857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Indeling</a:t>
            </a:r>
          </a:p>
        </p:txBody>
      </p:sp>
      <p:sp>
        <p:nvSpPr>
          <p:cNvPr id="32" name="Fase">
            <a:extLst>
              <a:ext uri="{FF2B5EF4-FFF2-40B4-BE49-F238E27FC236}">
                <a16:creationId xmlns:a16="http://schemas.microsoft.com/office/drawing/2014/main" id="{00256843-396B-E3C3-4EF4-253F49F92C3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ABE3717E-4536-F6EF-1150-B27E4651AE64}"/>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D6CD989-AF4E-B96C-5459-B0124C204F45}"/>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sp>
        <p:nvSpPr>
          <p:cNvPr id="29" name="Laptopscherm">
            <a:extLst>
              <a:ext uri="{FF2B5EF4-FFF2-40B4-BE49-F238E27FC236}">
                <a16:creationId xmlns:a16="http://schemas.microsoft.com/office/drawing/2014/main" id="{41E6E267-5E3D-9F9E-9BAB-E5A798F9B9BC}"/>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31" name="Laptopvoet">
            <a:extLst>
              <a:ext uri="{FF2B5EF4-FFF2-40B4-BE49-F238E27FC236}">
                <a16:creationId xmlns:a16="http://schemas.microsoft.com/office/drawing/2014/main" id="{965E5FB8-F029-6204-BE7F-F55590CD0951}"/>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34" name="Picture 33">
            <a:extLst>
              <a:ext uri="{FF2B5EF4-FFF2-40B4-BE49-F238E27FC236}">
                <a16:creationId xmlns:a16="http://schemas.microsoft.com/office/drawing/2014/main" id="{6A59B32C-801B-0C27-6EDB-2395B2813DB0}"/>
              </a:ext>
            </a:extLst>
          </p:cNvPr>
          <p:cNvPicPr>
            <a:picLocks noChangeAspect="1"/>
          </p:cNvPicPr>
          <p:nvPr/>
        </p:nvPicPr>
        <p:blipFill>
          <a:blip r:embed="rId3"/>
          <a:srcRect t="26" b="26"/>
          <a:stretch/>
        </p:blipFill>
        <p:spPr>
          <a:xfrm>
            <a:off x="2035498" y="2377301"/>
            <a:ext cx="8121002" cy="3692143"/>
          </a:xfrm>
          <a:prstGeom prst="roundRect">
            <a:avLst>
              <a:gd name="adj" fmla="val 2055"/>
            </a:avLst>
          </a:prstGeom>
        </p:spPr>
      </p:pic>
      <p:sp>
        <p:nvSpPr>
          <p:cNvPr id="2" name="Oval 1">
            <a:extLst>
              <a:ext uri="{FF2B5EF4-FFF2-40B4-BE49-F238E27FC236}">
                <a16:creationId xmlns:a16="http://schemas.microsoft.com/office/drawing/2014/main" id="{1325A8AB-15F7-4FE0-4ED8-9F0C517955AD}"/>
              </a:ext>
            </a:extLst>
          </p:cNvPr>
          <p:cNvSpPr/>
          <p:nvPr/>
        </p:nvSpPr>
        <p:spPr>
          <a:xfrm>
            <a:off x="4281091" y="3521327"/>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785557480"/>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2"/>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A329B-8912-C580-36F7-A34FA865B14E}"/>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F2BE4886-A6C6-06C3-FC4C-0292CC3E48A0}"/>
              </a:ext>
            </a:extLst>
          </p:cNvPr>
          <p:cNvSpPr>
            <a:spLocks noGrp="1"/>
          </p:cNvSpPr>
          <p:nvPr>
            <p:ph type="title"/>
          </p:nvPr>
        </p:nvSpPr>
        <p:spPr>
          <a:xfrm>
            <a:off x="334963" y="0"/>
            <a:ext cx="11090275" cy="836613"/>
          </a:xfrm>
        </p:spPr>
        <p:txBody>
          <a:bodyPr/>
          <a:lstStyle/>
          <a:p>
            <a:pPr fontAlgn="auto">
              <a:spcAft>
                <a:spcPts val="0"/>
              </a:spcAft>
              <a:defRPr/>
            </a:pPr>
            <a:r>
              <a:rPr lang="nl-NL" noProof="0"/>
              <a:t>Indeling – Planning van werk</a:t>
            </a:r>
            <a:endParaRPr lang="nl-NL"/>
          </a:p>
        </p:txBody>
      </p:sp>
      <p:sp>
        <p:nvSpPr>
          <p:cNvPr id="6" name="Freeform 299">
            <a:extLst>
              <a:ext uri="{FF2B5EF4-FFF2-40B4-BE49-F238E27FC236}">
                <a16:creationId xmlns:a16="http://schemas.microsoft.com/office/drawing/2014/main" id="{5AA31912-25EC-C870-08C8-1C0E9E07A849}"/>
              </a:ext>
            </a:extLst>
          </p:cNvPr>
          <p:cNvSpPr/>
          <p:nvPr/>
        </p:nvSpPr>
        <p:spPr>
          <a:xfrm>
            <a:off x="6857727" y="1791824"/>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027DBB4F-20AF-D477-7501-4153828AB237}"/>
              </a:ext>
            </a:extLst>
          </p:cNvPr>
          <p:cNvSpPr txBox="1"/>
          <p:nvPr/>
        </p:nvSpPr>
        <p:spPr>
          <a:xfrm>
            <a:off x="7134713" y="1766229"/>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Planner</a:t>
            </a:r>
            <a:endParaRPr lang="nl-NL" sz="1200"/>
          </a:p>
        </p:txBody>
      </p:sp>
      <p:sp>
        <p:nvSpPr>
          <p:cNvPr id="4" name="Fase">
            <a:extLst>
              <a:ext uri="{FF2B5EF4-FFF2-40B4-BE49-F238E27FC236}">
                <a16:creationId xmlns:a16="http://schemas.microsoft.com/office/drawing/2014/main" id="{8C6D2AAA-01B5-5683-87BD-205A384FCD23}"/>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4F26FBB0-74CE-7BF3-4830-2EBFD052FCE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0E7436A8-205E-757D-773A-6271F6862DB9}"/>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F0D93BD7-EB81-14C7-8B4C-354890DAA4B8}"/>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BD372A78-D054-BD00-B961-E83B58004D23}"/>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BA6E4570-1621-C5F1-53AE-1A63F4E3C11C}"/>
              </a:ext>
            </a:extLst>
          </p:cNvPr>
          <p:cNvSpPr/>
          <p:nvPr/>
        </p:nvSpPr>
        <p:spPr>
          <a:xfrm>
            <a:off x="6857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Indeling</a:t>
            </a:r>
          </a:p>
        </p:txBody>
      </p:sp>
      <p:sp>
        <p:nvSpPr>
          <p:cNvPr id="32" name="Fase">
            <a:extLst>
              <a:ext uri="{FF2B5EF4-FFF2-40B4-BE49-F238E27FC236}">
                <a16:creationId xmlns:a16="http://schemas.microsoft.com/office/drawing/2014/main" id="{BBA899BB-FB55-73E2-BEB9-FDD6DA746BE1}"/>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2CA37E17-B686-F3F0-BBEA-3D821B12AEFD}"/>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B6BF123D-4E85-5AC9-1041-486167D0C77C}"/>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grpSp>
        <p:nvGrpSpPr>
          <p:cNvPr id="2" name="Group 1">
            <a:extLst>
              <a:ext uri="{FF2B5EF4-FFF2-40B4-BE49-F238E27FC236}">
                <a16:creationId xmlns:a16="http://schemas.microsoft.com/office/drawing/2014/main" id="{3DA7E22E-7FD4-98DB-0714-C0D479D9C180}"/>
              </a:ext>
            </a:extLst>
          </p:cNvPr>
          <p:cNvGrpSpPr/>
          <p:nvPr/>
        </p:nvGrpSpPr>
        <p:grpSpPr>
          <a:xfrm>
            <a:off x="1819410" y="2240280"/>
            <a:ext cx="8553180" cy="4126888"/>
            <a:chOff x="1819410" y="2240280"/>
            <a:chExt cx="8553180" cy="4126888"/>
          </a:xfrm>
        </p:grpSpPr>
        <p:sp>
          <p:nvSpPr>
            <p:cNvPr id="29" name="Laptopscherm">
              <a:extLst>
                <a:ext uri="{FF2B5EF4-FFF2-40B4-BE49-F238E27FC236}">
                  <a16:creationId xmlns:a16="http://schemas.microsoft.com/office/drawing/2014/main" id="{422AB8B0-80EC-7A17-9C5A-70028EA51CA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31" name="Laptopvoet">
              <a:extLst>
                <a:ext uri="{FF2B5EF4-FFF2-40B4-BE49-F238E27FC236}">
                  <a16:creationId xmlns:a16="http://schemas.microsoft.com/office/drawing/2014/main" id="{7E22DE71-AD6E-CBAF-3D0F-51E490A5B347}"/>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34" name="Picture 33">
              <a:extLst>
                <a:ext uri="{FF2B5EF4-FFF2-40B4-BE49-F238E27FC236}">
                  <a16:creationId xmlns:a16="http://schemas.microsoft.com/office/drawing/2014/main" id="{E6C3DB15-C427-6077-7EF2-E16C8EC57EF3}"/>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grpSp>
    </p:spTree>
    <p:extLst>
      <p:ext uri="{BB962C8B-B14F-4D97-AF65-F5344CB8AC3E}">
        <p14:creationId xmlns:p14="http://schemas.microsoft.com/office/powerpoint/2010/main" val="2642586595"/>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471BD-FB80-3C73-930B-709B644E8353}"/>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2501BABC-BA8B-AEC8-12D6-EFC0E0468D1D}"/>
              </a:ext>
            </a:extLst>
          </p:cNvPr>
          <p:cNvSpPr>
            <a:spLocks noGrp="1"/>
          </p:cNvSpPr>
          <p:nvPr>
            <p:ph type="title"/>
          </p:nvPr>
        </p:nvSpPr>
        <p:spPr>
          <a:xfrm>
            <a:off x="334963" y="0"/>
            <a:ext cx="11090275" cy="836613"/>
          </a:xfrm>
        </p:spPr>
        <p:txBody>
          <a:bodyPr/>
          <a:lstStyle/>
          <a:p>
            <a:pPr fontAlgn="auto">
              <a:spcAft>
                <a:spcPts val="0"/>
              </a:spcAft>
              <a:defRPr/>
            </a:pPr>
            <a:r>
              <a:rPr lang="nl-NL" noProof="0"/>
              <a:t>Indeling – Planning van werk</a:t>
            </a:r>
            <a:endParaRPr lang="nl-NL"/>
          </a:p>
        </p:txBody>
      </p:sp>
      <p:sp>
        <p:nvSpPr>
          <p:cNvPr id="6" name="Freeform 299">
            <a:extLst>
              <a:ext uri="{FF2B5EF4-FFF2-40B4-BE49-F238E27FC236}">
                <a16:creationId xmlns:a16="http://schemas.microsoft.com/office/drawing/2014/main" id="{716A7D91-5F2A-A074-8433-E46C53BCA0AE}"/>
              </a:ext>
            </a:extLst>
          </p:cNvPr>
          <p:cNvSpPr/>
          <p:nvPr/>
        </p:nvSpPr>
        <p:spPr>
          <a:xfrm>
            <a:off x="6857727" y="1791824"/>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6DFF8075-A7B9-7475-2C60-A12410F97F7F}"/>
              </a:ext>
            </a:extLst>
          </p:cNvPr>
          <p:cNvSpPr txBox="1"/>
          <p:nvPr/>
        </p:nvSpPr>
        <p:spPr>
          <a:xfrm>
            <a:off x="7134713" y="1766229"/>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Planner</a:t>
            </a:r>
            <a:endParaRPr lang="nl-NL" sz="1200"/>
          </a:p>
        </p:txBody>
      </p:sp>
      <p:sp>
        <p:nvSpPr>
          <p:cNvPr id="4" name="Fase">
            <a:extLst>
              <a:ext uri="{FF2B5EF4-FFF2-40B4-BE49-F238E27FC236}">
                <a16:creationId xmlns:a16="http://schemas.microsoft.com/office/drawing/2014/main" id="{3F0A894A-4F5C-47B7-2A16-6AD6E716A334}"/>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F1C82DF2-AEC1-2B13-0993-D2CFF6153BD2}"/>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993CE45-4FC4-8876-5330-B27883EFFE31}"/>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DD1822CA-3399-3AC2-B554-939F62C131E3}"/>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DEEEA397-7FF3-7412-A18F-80BCFF175D02}"/>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CDEB13E7-6625-2F8A-CD34-EA5CF09E372F}"/>
              </a:ext>
            </a:extLst>
          </p:cNvPr>
          <p:cNvSpPr/>
          <p:nvPr/>
        </p:nvSpPr>
        <p:spPr>
          <a:xfrm>
            <a:off x="6857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Indeling</a:t>
            </a:r>
          </a:p>
        </p:txBody>
      </p:sp>
      <p:sp>
        <p:nvSpPr>
          <p:cNvPr id="32" name="Fase">
            <a:extLst>
              <a:ext uri="{FF2B5EF4-FFF2-40B4-BE49-F238E27FC236}">
                <a16:creationId xmlns:a16="http://schemas.microsoft.com/office/drawing/2014/main" id="{2EBC7DDD-E411-18D4-0195-977EA1923D91}"/>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009EEB46-F5C3-E7E0-BD82-0007DC57C1D5}"/>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B3B9E96-C170-FEBC-7029-773D13912AC5}"/>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grpSp>
        <p:nvGrpSpPr>
          <p:cNvPr id="2" name="Group 1">
            <a:extLst>
              <a:ext uri="{FF2B5EF4-FFF2-40B4-BE49-F238E27FC236}">
                <a16:creationId xmlns:a16="http://schemas.microsoft.com/office/drawing/2014/main" id="{69FF0904-B6A7-E975-4C37-FFBF1E0ACED0}"/>
              </a:ext>
            </a:extLst>
          </p:cNvPr>
          <p:cNvGrpSpPr/>
          <p:nvPr/>
        </p:nvGrpSpPr>
        <p:grpSpPr>
          <a:xfrm>
            <a:off x="1819410" y="2240280"/>
            <a:ext cx="8553180" cy="4126888"/>
            <a:chOff x="1819410" y="2240280"/>
            <a:chExt cx="8553180" cy="4126888"/>
          </a:xfrm>
        </p:grpSpPr>
        <p:sp>
          <p:nvSpPr>
            <p:cNvPr id="29" name="Laptopscherm">
              <a:extLst>
                <a:ext uri="{FF2B5EF4-FFF2-40B4-BE49-F238E27FC236}">
                  <a16:creationId xmlns:a16="http://schemas.microsoft.com/office/drawing/2014/main" id="{5E02CAA0-3373-0CD7-3682-40B4B73830EB}"/>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31" name="Laptopvoet">
              <a:extLst>
                <a:ext uri="{FF2B5EF4-FFF2-40B4-BE49-F238E27FC236}">
                  <a16:creationId xmlns:a16="http://schemas.microsoft.com/office/drawing/2014/main" id="{D25DA4D0-04A0-120C-0E64-05104C767AEF}"/>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34" name="Picture 33">
              <a:extLst>
                <a:ext uri="{FF2B5EF4-FFF2-40B4-BE49-F238E27FC236}">
                  <a16:creationId xmlns:a16="http://schemas.microsoft.com/office/drawing/2014/main" id="{0488CF0C-458D-607D-0F2B-0543A493F9EA}"/>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grpSp>
      <p:sp>
        <p:nvSpPr>
          <p:cNvPr id="3" name="Oval 2">
            <a:extLst>
              <a:ext uri="{FF2B5EF4-FFF2-40B4-BE49-F238E27FC236}">
                <a16:creationId xmlns:a16="http://schemas.microsoft.com/office/drawing/2014/main" id="{01F610BF-0734-C095-6683-CF4EDDD4C389}"/>
              </a:ext>
            </a:extLst>
          </p:cNvPr>
          <p:cNvSpPr/>
          <p:nvPr/>
        </p:nvSpPr>
        <p:spPr>
          <a:xfrm>
            <a:off x="9660492" y="2762375"/>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4101664942"/>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3"/>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14428-069A-CA28-3A28-7C4790C73916}"/>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77267773-FD6F-C5CA-AC6E-578881A20F07}"/>
              </a:ext>
            </a:extLst>
          </p:cNvPr>
          <p:cNvSpPr>
            <a:spLocks noGrp="1"/>
          </p:cNvSpPr>
          <p:nvPr>
            <p:ph type="title"/>
          </p:nvPr>
        </p:nvSpPr>
        <p:spPr>
          <a:xfrm>
            <a:off x="334963" y="0"/>
            <a:ext cx="11090275" cy="836613"/>
          </a:xfrm>
        </p:spPr>
        <p:txBody>
          <a:bodyPr/>
          <a:lstStyle/>
          <a:p>
            <a:pPr fontAlgn="auto">
              <a:spcAft>
                <a:spcPts val="0"/>
              </a:spcAft>
              <a:defRPr/>
            </a:pPr>
            <a:r>
              <a:rPr lang="nl-NL" noProof="0"/>
              <a:t>Uitvoering – Registratie van werk</a:t>
            </a:r>
            <a:endParaRPr lang="nl-NL"/>
          </a:p>
        </p:txBody>
      </p:sp>
      <p:sp>
        <p:nvSpPr>
          <p:cNvPr id="6" name="Freeform 299">
            <a:extLst>
              <a:ext uri="{FF2B5EF4-FFF2-40B4-BE49-F238E27FC236}">
                <a16:creationId xmlns:a16="http://schemas.microsoft.com/office/drawing/2014/main" id="{430F0F9F-FFB2-7217-837A-F2E431D82114}"/>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067F16E7-A9E5-2C7E-26E8-D5E99C4D896D}"/>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6DE2704D-4D4F-1F9D-5CAE-AA87EDA27F9A}"/>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B43855E9-05AC-3BAA-7CC8-E60D1C0CCED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AE1DAD5C-ACD4-B19B-8356-427D1A237250}"/>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9732CEB3-1FC8-AD99-5055-92975F53A658}"/>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0C65046D-1F41-5868-EB37-03F9E3EE09D1}"/>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64B1C932-7C24-C660-6683-665D59592FF5}"/>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CA43E61-15FC-015E-8CF3-7A3F2ADAC1EF}"/>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CD59EB73-2B09-7D9F-E91E-A38F18947836}"/>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F444ED87-4100-471F-3432-AA512263E0AE}"/>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525BB0EB-54B9-98E6-6B6A-C2D424DA17C2}"/>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4265463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1DF0C-E46E-1754-164E-905A10C7F91C}"/>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662AD3D3-2F76-01FB-21C4-1A4217F9C3C6}"/>
              </a:ext>
            </a:extLst>
          </p:cNvPr>
          <p:cNvSpPr>
            <a:spLocks noGrp="1"/>
          </p:cNvSpPr>
          <p:nvPr>
            <p:ph type="title"/>
          </p:nvPr>
        </p:nvSpPr>
        <p:spPr>
          <a:xfrm>
            <a:off x="334963" y="0"/>
            <a:ext cx="11090275" cy="836613"/>
          </a:xfrm>
        </p:spPr>
        <p:txBody>
          <a:bodyPr/>
          <a:lstStyle/>
          <a:p>
            <a:pPr fontAlgn="auto">
              <a:spcAft>
                <a:spcPts val="0"/>
              </a:spcAft>
              <a:defRPr/>
            </a:pPr>
            <a:r>
              <a:rPr lang="nl-NL"/>
              <a:t>Uitvoering – Registratie van werk</a:t>
            </a:r>
          </a:p>
        </p:txBody>
      </p:sp>
      <p:sp>
        <p:nvSpPr>
          <p:cNvPr id="6" name="Freeform 299">
            <a:extLst>
              <a:ext uri="{FF2B5EF4-FFF2-40B4-BE49-F238E27FC236}">
                <a16:creationId xmlns:a16="http://schemas.microsoft.com/office/drawing/2014/main" id="{D77A0FE4-0126-9E6F-ED8B-B7747178B45D}"/>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51471F9D-5B96-B7E2-2DC6-2D499AB9BB71}"/>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CC321C59-2159-54D9-03CF-AFAB790BF97B}"/>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445EF41D-2BAF-EE62-AD4A-94B1A0826126}"/>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16C37991-0631-B18C-F12D-0833D6423AF6}"/>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1F76603-7178-6CEC-2747-C82D66CDBB2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5843E72-C2C5-BCE0-AEBD-5619A400BB61}"/>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5E6D48C4-4517-3D80-A0E7-BD9B63263084}"/>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3CECF68E-392A-4DB3-76E0-E1B76AED03F9}"/>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33DA62BE-C81B-3079-A086-C22B2F49E759}"/>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9123F672-F74A-DFDE-2188-BE45A1DCD7F0}"/>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4DD35F1D-D1F5-69FA-DEE2-40188CB9746D}"/>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
        <p:nvSpPr>
          <p:cNvPr id="2" name="Oval 1">
            <a:extLst>
              <a:ext uri="{FF2B5EF4-FFF2-40B4-BE49-F238E27FC236}">
                <a16:creationId xmlns:a16="http://schemas.microsoft.com/office/drawing/2014/main" id="{274C313F-1F2D-4659-C163-355906E8E47E}"/>
              </a:ext>
            </a:extLst>
          </p:cNvPr>
          <p:cNvSpPr/>
          <p:nvPr/>
        </p:nvSpPr>
        <p:spPr>
          <a:xfrm>
            <a:off x="5673244" y="5890499"/>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516736670"/>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2"/>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CE423-84D2-E7BD-A8EE-4D088157795D}"/>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1FD24A6-3D74-A9BD-CAD3-01D95162B508}"/>
              </a:ext>
            </a:extLst>
          </p:cNvPr>
          <p:cNvSpPr>
            <a:spLocks noGrp="1"/>
          </p:cNvSpPr>
          <p:nvPr>
            <p:ph type="title"/>
          </p:nvPr>
        </p:nvSpPr>
        <p:spPr>
          <a:xfrm>
            <a:off x="334963" y="0"/>
            <a:ext cx="11090275" cy="836613"/>
          </a:xfrm>
        </p:spPr>
        <p:txBody>
          <a:bodyPr/>
          <a:lstStyle/>
          <a:p>
            <a:pPr fontAlgn="auto">
              <a:spcAft>
                <a:spcPts val="0"/>
              </a:spcAft>
              <a:defRPr/>
            </a:pPr>
            <a:r>
              <a:rPr lang="nl-NL"/>
              <a:t>Uitvoering – Registratie van werk</a:t>
            </a:r>
          </a:p>
        </p:txBody>
      </p:sp>
      <p:sp>
        <p:nvSpPr>
          <p:cNvPr id="6" name="Freeform 299">
            <a:extLst>
              <a:ext uri="{FF2B5EF4-FFF2-40B4-BE49-F238E27FC236}">
                <a16:creationId xmlns:a16="http://schemas.microsoft.com/office/drawing/2014/main" id="{8D30C529-B246-DB12-E866-4C767DB446DD}"/>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A3AB8DD2-2520-82C8-5690-C69870E60AA4}"/>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45CBA3B1-6B3F-B4B6-3C99-734A17715C32}"/>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72981B53-AEBA-B5BC-1C07-A0D4A13B13DB}"/>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0956859C-CC60-FA5C-AB4A-3F2E64AA85CB}"/>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35704A7D-46D6-F33F-A091-216275E3263F}"/>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070C54C2-4E33-A497-FCB9-3210F27AD90C}"/>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E616D39-FEC6-AFAE-C2A7-FCAA8F4DF33A}"/>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E4045887-A945-056A-C787-8722654AFDA3}"/>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DED8FBAD-6D8F-AAA5-7F5B-52CD355EDCC7}"/>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10062E8E-A1AA-D54E-5415-5DEEE7FFEE24}"/>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C0C3F083-1FD3-6F24-F77E-AE87A29F182B}"/>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3558364102"/>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1DFE0-4C60-FBA0-294A-116766B80912}"/>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F0501D2-0E4C-A31E-0D41-3B780D5283A0}"/>
              </a:ext>
            </a:extLst>
          </p:cNvPr>
          <p:cNvSpPr>
            <a:spLocks noGrp="1"/>
          </p:cNvSpPr>
          <p:nvPr>
            <p:ph type="title"/>
          </p:nvPr>
        </p:nvSpPr>
        <p:spPr>
          <a:xfrm>
            <a:off x="334963" y="0"/>
            <a:ext cx="11090275" cy="836613"/>
          </a:xfrm>
        </p:spPr>
        <p:txBody>
          <a:bodyPr/>
          <a:lstStyle/>
          <a:p>
            <a:pPr fontAlgn="auto">
              <a:spcAft>
                <a:spcPts val="0"/>
              </a:spcAft>
              <a:defRPr/>
            </a:pPr>
            <a:r>
              <a:rPr lang="nl-NL"/>
              <a:t>Uitvoering – Registratie van werk</a:t>
            </a:r>
          </a:p>
        </p:txBody>
      </p:sp>
      <p:sp>
        <p:nvSpPr>
          <p:cNvPr id="6" name="Freeform 299">
            <a:extLst>
              <a:ext uri="{FF2B5EF4-FFF2-40B4-BE49-F238E27FC236}">
                <a16:creationId xmlns:a16="http://schemas.microsoft.com/office/drawing/2014/main" id="{133B5A11-8884-D7C9-DDE2-0FEE67606EAE}"/>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73570990-9B0B-3538-252D-8BB83E86A945}"/>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EF76B593-D8A3-42BB-48EC-D7E3F88C4C67}"/>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44FC9A6-287B-0B4E-95A2-FCF1123D0E3E}"/>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370FEC19-5BB5-C541-05C5-0E6296DE9831}"/>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36E83FAF-3D47-0CE3-ED53-4CE887779F81}"/>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5B4DB3C6-10C0-DD82-8C45-05575D4BBAF4}"/>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CEFC9AD3-86F8-BC7F-9B3E-1BB663968A63}"/>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171BF369-18D2-834F-8A00-E9921770202A}"/>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257A3287-8AED-1421-07BC-866C82A80945}"/>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88C4CF12-F3F1-FEC0-B1AE-2E775378A4B6}"/>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534188A7-C4AD-8C9A-0F1C-24850B5146FC}"/>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
        <p:nvSpPr>
          <p:cNvPr id="2" name="Oval 1">
            <a:extLst>
              <a:ext uri="{FF2B5EF4-FFF2-40B4-BE49-F238E27FC236}">
                <a16:creationId xmlns:a16="http://schemas.microsoft.com/office/drawing/2014/main" id="{119ABEEC-3C20-7C7D-12D8-AB4ACB112BA4}"/>
              </a:ext>
            </a:extLst>
          </p:cNvPr>
          <p:cNvSpPr/>
          <p:nvPr/>
        </p:nvSpPr>
        <p:spPr>
          <a:xfrm>
            <a:off x="4906274" y="5286995"/>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042416903"/>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2"/>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98286-57A7-3602-06D9-93A72A73F097}"/>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6C404722-6016-3EED-989F-CAF47FF1D5B6}"/>
              </a:ext>
            </a:extLst>
          </p:cNvPr>
          <p:cNvSpPr>
            <a:spLocks noGrp="1"/>
          </p:cNvSpPr>
          <p:nvPr>
            <p:ph type="title"/>
          </p:nvPr>
        </p:nvSpPr>
        <p:spPr>
          <a:xfrm>
            <a:off x="334963" y="0"/>
            <a:ext cx="11090275" cy="836613"/>
          </a:xfrm>
        </p:spPr>
        <p:txBody>
          <a:bodyPr/>
          <a:lstStyle/>
          <a:p>
            <a:pPr fontAlgn="auto">
              <a:spcAft>
                <a:spcPts val="0"/>
              </a:spcAft>
              <a:defRPr/>
            </a:pPr>
            <a:r>
              <a:rPr lang="nl-NL"/>
              <a:t>Uitvoering – Registratie van werk</a:t>
            </a:r>
          </a:p>
        </p:txBody>
      </p:sp>
      <p:sp>
        <p:nvSpPr>
          <p:cNvPr id="6" name="Freeform 299">
            <a:extLst>
              <a:ext uri="{FF2B5EF4-FFF2-40B4-BE49-F238E27FC236}">
                <a16:creationId xmlns:a16="http://schemas.microsoft.com/office/drawing/2014/main" id="{3529D41E-99D9-E16C-70DB-49CAABF9C8CE}"/>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FEFADDB0-F176-CEF3-1820-CCB9404CC838}"/>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E3BAE0B1-DB7B-CC0B-14A1-9A5A66610EF6}"/>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BFBD12D3-6F4F-510D-8FF8-957477FED462}"/>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6BE6DB54-2D53-DEE7-1C6C-66A093DD3B7D}"/>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08863C3D-D0DE-946A-EFE3-6C7491A7A9FD}"/>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E34FEDAB-FE9A-5D4A-97D3-C85BF035482E}"/>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83EE4A7C-9988-B803-168F-EAD2C150EBB0}"/>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A337DF91-F251-01B3-182D-A37DE9BBC48D}"/>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6E5A91BA-98EC-39C0-BF38-56B1984EC686}"/>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7BB99509-B9C9-34B2-889D-CB708610EC07}"/>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567A7637-6A36-48C5-40B8-7CAF68D85EAC}"/>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1794631406"/>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3456-0E38-64BA-09EA-A4F91F1BD10D}"/>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3BD4BAA-6F81-4428-0360-D4EDC8C76312}"/>
              </a:ext>
            </a:extLst>
          </p:cNvPr>
          <p:cNvSpPr>
            <a:spLocks noGrp="1"/>
          </p:cNvSpPr>
          <p:nvPr>
            <p:ph type="title"/>
          </p:nvPr>
        </p:nvSpPr>
        <p:spPr>
          <a:xfrm>
            <a:off x="334963" y="0"/>
            <a:ext cx="11090275" cy="836613"/>
          </a:xfrm>
        </p:spPr>
        <p:txBody>
          <a:bodyPr/>
          <a:lstStyle/>
          <a:p>
            <a:pPr fontAlgn="auto">
              <a:spcAft>
                <a:spcPts val="0"/>
              </a:spcAft>
              <a:defRPr/>
            </a:pPr>
            <a:r>
              <a:rPr lang="nl-NL"/>
              <a:t>Uitvoering – Registratie van werk</a:t>
            </a:r>
          </a:p>
        </p:txBody>
      </p:sp>
      <p:sp>
        <p:nvSpPr>
          <p:cNvPr id="6" name="Freeform 299">
            <a:extLst>
              <a:ext uri="{FF2B5EF4-FFF2-40B4-BE49-F238E27FC236}">
                <a16:creationId xmlns:a16="http://schemas.microsoft.com/office/drawing/2014/main" id="{66ED201B-EC1E-4E7C-7C30-E88E21D7639E}"/>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348DA560-1711-1136-8C1B-EF1BE197BE35}"/>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E238346D-14BF-77F5-BD2A-9F13178F362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1971871C-2912-0C0D-6EB5-E69C765269A0}"/>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B740A19-5812-2675-FCCE-1569141719BC}"/>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52AE764D-51C2-F0B8-4A23-69C157153734}"/>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7EBDD538-2554-E72A-8082-C77DCABB4548}"/>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4F7F24ED-0482-AF17-68CE-27A331908FBD}"/>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F742EBCD-5FF8-8FF5-C8D7-0F04D8848ED0}"/>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14E89D41-2D5A-423B-3272-5D32A9FCF1B5}"/>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3FF596AB-CB8C-2406-AE67-9DACADDD9EF1}"/>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67A7C2BA-ADBB-F159-C48B-0FC74E751879}"/>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
        <p:nvSpPr>
          <p:cNvPr id="2" name="Oval 1">
            <a:extLst>
              <a:ext uri="{FF2B5EF4-FFF2-40B4-BE49-F238E27FC236}">
                <a16:creationId xmlns:a16="http://schemas.microsoft.com/office/drawing/2014/main" id="{BCCA96B0-1440-DD35-C9A5-5B97DD76E5CE}"/>
              </a:ext>
            </a:extLst>
          </p:cNvPr>
          <p:cNvSpPr/>
          <p:nvPr/>
        </p:nvSpPr>
        <p:spPr>
          <a:xfrm>
            <a:off x="6441700" y="2234340"/>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65696980"/>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2"/>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E07E-12A9-F1AF-A15A-20B923350159}"/>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FEF20B47-BE20-D8B6-233C-14A9E9953CEB}"/>
              </a:ext>
            </a:extLst>
          </p:cNvPr>
          <p:cNvSpPr>
            <a:spLocks noGrp="1"/>
          </p:cNvSpPr>
          <p:nvPr>
            <p:ph type="title"/>
          </p:nvPr>
        </p:nvSpPr>
        <p:spPr>
          <a:xfrm>
            <a:off x="334963" y="0"/>
            <a:ext cx="11090275" cy="836613"/>
          </a:xfrm>
        </p:spPr>
        <p:txBody>
          <a:bodyPr/>
          <a:lstStyle/>
          <a:p>
            <a:pPr fontAlgn="auto">
              <a:spcAft>
                <a:spcPts val="0"/>
              </a:spcAft>
              <a:defRPr/>
            </a:pPr>
            <a:r>
              <a:rPr lang="nl-NL"/>
              <a:t>Uitvoering – Registratie van werk</a:t>
            </a:r>
          </a:p>
        </p:txBody>
      </p:sp>
      <p:sp>
        <p:nvSpPr>
          <p:cNvPr id="6" name="Freeform 299">
            <a:extLst>
              <a:ext uri="{FF2B5EF4-FFF2-40B4-BE49-F238E27FC236}">
                <a16:creationId xmlns:a16="http://schemas.microsoft.com/office/drawing/2014/main" id="{63D6440D-4433-2BCA-8A6A-85AC7E620EFE}"/>
              </a:ext>
            </a:extLst>
          </p:cNvPr>
          <p:cNvSpPr/>
          <p:nvPr/>
        </p:nvSpPr>
        <p:spPr>
          <a:xfrm>
            <a:off x="7991823"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DEE61FE4-3A48-AD4B-CCD1-BA1D93008159}"/>
              </a:ext>
            </a:extLst>
          </p:cNvPr>
          <p:cNvSpPr txBox="1"/>
          <p:nvPr/>
        </p:nvSpPr>
        <p:spPr>
          <a:xfrm>
            <a:off x="8268809"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B780C987-F8F1-E6AB-290E-034A307E38F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9294C2D4-4F86-FB93-7EDA-00995F9D34C6}"/>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2DAA7D39-64FC-6B07-52BB-3CDB0434B385}"/>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95D7C9EE-1E7D-778A-4A0A-F4D76199CE9B}"/>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6F2FE3A-F9A1-1DD1-5D68-ED09DDACFE04}"/>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C551BED-0DCC-78F6-818F-6B0C2D1BF8BB}"/>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19D3C038-A349-B6B8-C5CE-E062A0D0935D}"/>
              </a:ext>
            </a:extLst>
          </p:cNvPr>
          <p:cNvSpPr/>
          <p:nvPr/>
        </p:nvSpPr>
        <p:spPr>
          <a:xfrm>
            <a:off x="8099727"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Uitvoering</a:t>
            </a:r>
          </a:p>
        </p:txBody>
      </p:sp>
      <p:sp>
        <p:nvSpPr>
          <p:cNvPr id="36" name="Fase">
            <a:extLst>
              <a:ext uri="{FF2B5EF4-FFF2-40B4-BE49-F238E27FC236}">
                <a16:creationId xmlns:a16="http://schemas.microsoft.com/office/drawing/2014/main" id="{D0465170-8E83-D4AC-2928-918A695C833A}"/>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141F810C-2109-CE02-1F19-6D8B0DAAD479}"/>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3237335B-4CBA-3076-F35A-A7F7254B4595}"/>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1182529602"/>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C19A-6E3D-CC27-2451-40FF2174395A}"/>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350E41A2-54B6-F014-61F6-AB7CDEA42A96}"/>
              </a:ext>
            </a:extLst>
          </p:cNvPr>
          <p:cNvSpPr>
            <a:spLocks noGrp="1"/>
          </p:cNvSpPr>
          <p:nvPr>
            <p:ph type="title"/>
          </p:nvPr>
        </p:nvSpPr>
        <p:spPr>
          <a:xfrm>
            <a:off x="334963" y="0"/>
            <a:ext cx="11090275" cy="836613"/>
          </a:xfrm>
        </p:spPr>
        <p:txBody>
          <a:bodyPr/>
          <a:lstStyle/>
          <a:p>
            <a:pPr fontAlgn="auto">
              <a:spcAft>
                <a:spcPts val="0"/>
              </a:spcAft>
              <a:defRPr/>
            </a:pPr>
            <a:r>
              <a:rPr lang="nl-NL" noProof="0"/>
              <a:t>Na uitvoering – Voltooien van werk</a:t>
            </a:r>
            <a:endParaRPr lang="nl-NL"/>
          </a:p>
        </p:txBody>
      </p:sp>
      <p:sp>
        <p:nvSpPr>
          <p:cNvPr id="6" name="Freeform 299">
            <a:extLst>
              <a:ext uri="{FF2B5EF4-FFF2-40B4-BE49-F238E27FC236}">
                <a16:creationId xmlns:a16="http://schemas.microsoft.com/office/drawing/2014/main" id="{7FE2E746-B7AB-B8E0-B464-85A183CF55ED}"/>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F89599CD-51B0-5D80-D28D-A02E74F919DD}"/>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49A24947-B271-DE4D-AE8D-4190E983A6AC}"/>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323326DE-BB0B-A6BF-B1DC-EC3E92AC3B95}"/>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AAD4DA28-7073-3407-D237-F90D3312C07E}"/>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758C71E0-0725-E1EC-EC26-6053888E2F17}"/>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D527F65-5AE0-3F0C-F91F-52B1417B89D7}"/>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A60CC687-2AC1-7E03-6132-4572FF066CB8}"/>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F3FF350C-E047-B902-E2E3-C397CB3DC204}"/>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02DE931-B4F4-B23C-168D-E13C430D5073}"/>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3A81C41F-3376-CFD9-574A-9FBC095B1B31}"/>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0FF151E6-F856-EA1B-E635-12D6E8527D77}"/>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555333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4F78B-0EB7-3D47-7432-F5B9FFB06391}"/>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8669FC1F-6B84-DD3C-803F-56BBB696B918}"/>
              </a:ext>
            </a:extLst>
          </p:cNvPr>
          <p:cNvSpPr>
            <a:spLocks noGrp="1"/>
          </p:cNvSpPr>
          <p:nvPr>
            <p:ph type="title"/>
          </p:nvPr>
        </p:nvSpPr>
        <p:spPr>
          <a:xfrm>
            <a:off x="334963" y="0"/>
            <a:ext cx="11090275" cy="836613"/>
          </a:xfrm>
        </p:spPr>
        <p:txBody>
          <a:bodyPr/>
          <a:lstStyle/>
          <a:p>
            <a:pPr fontAlgn="auto">
              <a:spcAft>
                <a:spcPts val="0"/>
              </a:spcAft>
              <a:defRPr/>
            </a:pPr>
            <a:r>
              <a:rPr lang="nl-NL"/>
              <a:t>Na uitvoering – Voltooien van werk</a:t>
            </a:r>
          </a:p>
        </p:txBody>
      </p:sp>
      <p:sp>
        <p:nvSpPr>
          <p:cNvPr id="6" name="Freeform 299">
            <a:extLst>
              <a:ext uri="{FF2B5EF4-FFF2-40B4-BE49-F238E27FC236}">
                <a16:creationId xmlns:a16="http://schemas.microsoft.com/office/drawing/2014/main" id="{1658C222-C491-CE02-E98E-0EFB0139DA54}"/>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40AACECE-28CD-8203-578E-3919CBA5F736}"/>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F9CAC277-F1D9-EF0D-27E3-A017A55FE7A9}"/>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0FDD9448-8ED5-E931-6E58-4AD82E4FF714}"/>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CDCB47E6-0DC3-B2A3-E2F4-F75206B5C6ED}"/>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EA3210EA-4047-3466-38A2-836D93564F11}"/>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2999C3ED-02F0-026A-ABBE-B224B5A07A62}"/>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AD8ECD71-C536-9025-188C-00693EA9C9DB}"/>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42D4F178-87AC-0CA4-FC6A-14719812C4E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84BA035-3B89-5305-55EB-EF107D79BCFC}"/>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B77D6316-98CB-8699-505E-E07F247CB380}"/>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76386130-6320-12BD-9745-AF75DF419D96}"/>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
        <p:nvSpPr>
          <p:cNvPr id="2" name="Oval 1">
            <a:extLst>
              <a:ext uri="{FF2B5EF4-FFF2-40B4-BE49-F238E27FC236}">
                <a16:creationId xmlns:a16="http://schemas.microsoft.com/office/drawing/2014/main" id="{D22E0D58-3417-BFE3-C0EF-F57A2A8387CA}"/>
              </a:ext>
            </a:extLst>
          </p:cNvPr>
          <p:cNvSpPr/>
          <p:nvPr/>
        </p:nvSpPr>
        <p:spPr>
          <a:xfrm>
            <a:off x="6132576" y="5872211"/>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559629685"/>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2"/>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1B275-041C-DDB2-8347-07467EA007D5}"/>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E0F634B-F2B4-492A-0BAA-0C8FC1F284B4}"/>
              </a:ext>
            </a:extLst>
          </p:cNvPr>
          <p:cNvSpPr>
            <a:spLocks noGrp="1"/>
          </p:cNvSpPr>
          <p:nvPr>
            <p:ph type="title"/>
          </p:nvPr>
        </p:nvSpPr>
        <p:spPr>
          <a:xfrm>
            <a:off x="334963" y="0"/>
            <a:ext cx="11090275" cy="836613"/>
          </a:xfrm>
        </p:spPr>
        <p:txBody>
          <a:bodyPr/>
          <a:lstStyle/>
          <a:p>
            <a:pPr fontAlgn="auto">
              <a:spcAft>
                <a:spcPts val="0"/>
              </a:spcAft>
              <a:defRPr/>
            </a:pPr>
            <a:r>
              <a:rPr lang="nl-NL"/>
              <a:t>Na uitvoering – Voltooien van werk</a:t>
            </a:r>
          </a:p>
        </p:txBody>
      </p:sp>
      <p:sp>
        <p:nvSpPr>
          <p:cNvPr id="6" name="Freeform 299">
            <a:extLst>
              <a:ext uri="{FF2B5EF4-FFF2-40B4-BE49-F238E27FC236}">
                <a16:creationId xmlns:a16="http://schemas.microsoft.com/office/drawing/2014/main" id="{8B5326E2-528D-6781-8CFF-5E9561832AAF}"/>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38F9B284-2A00-89DC-8041-B03B43FECC77}"/>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0B97727A-D451-603C-BCA1-4DE0EC313616}"/>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A545EEEA-8BFB-BF54-A7FE-77EC73D6652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682BF237-D769-5606-3CB1-CBAAAEBDB3D2}"/>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FB5E19F6-E9B9-12BE-39BA-94ADFC0A816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EEA426E-5C22-CAFF-A5B7-65D55247F50B}"/>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2772ACB9-348A-76AD-4F3F-8C578E509005}"/>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C4AD18CB-868A-6510-2C7A-7B6DF578234B}"/>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D81F3934-184C-8642-7D9B-06AC45DEC55D}"/>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CCF816CD-49CE-B68A-6F6C-AF549846A9D4}"/>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E6E60E69-2C54-0235-3171-21090F2E5745}"/>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3498033034"/>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7BFC8-2232-5B90-078F-3AC58A89AFE4}"/>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0A3599E1-C241-1743-44CD-38DF927E0AD5}"/>
              </a:ext>
            </a:extLst>
          </p:cNvPr>
          <p:cNvSpPr>
            <a:spLocks noGrp="1"/>
          </p:cNvSpPr>
          <p:nvPr>
            <p:ph type="title"/>
          </p:nvPr>
        </p:nvSpPr>
        <p:spPr>
          <a:xfrm>
            <a:off x="334963" y="0"/>
            <a:ext cx="11090275" cy="836613"/>
          </a:xfrm>
        </p:spPr>
        <p:txBody>
          <a:bodyPr/>
          <a:lstStyle/>
          <a:p>
            <a:pPr fontAlgn="auto">
              <a:spcAft>
                <a:spcPts val="0"/>
              </a:spcAft>
              <a:defRPr/>
            </a:pPr>
            <a:r>
              <a:rPr lang="nl-NL"/>
              <a:t>Na uitvoering – Voltooien van werk</a:t>
            </a:r>
          </a:p>
        </p:txBody>
      </p:sp>
      <p:sp>
        <p:nvSpPr>
          <p:cNvPr id="6" name="Freeform 299">
            <a:extLst>
              <a:ext uri="{FF2B5EF4-FFF2-40B4-BE49-F238E27FC236}">
                <a16:creationId xmlns:a16="http://schemas.microsoft.com/office/drawing/2014/main" id="{3C2532D5-E38E-29A5-6992-1972FC496CB5}"/>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DE9D5DBB-1997-7E6D-9ADF-69330D0ADB81}"/>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917D054C-A8E3-124F-44F4-0E2A322296DE}"/>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8B204976-F40D-8034-81FB-B4197A37784F}"/>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6E3F43FD-E184-D61A-174D-2C2908A5F007}"/>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93A8A3B2-A3FE-A510-C206-AC27EFCF072A}"/>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B833AB4-331A-9248-029F-4F58B24E7F9E}"/>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D7E9BDC1-5557-F356-1790-E6501E03AE6C}"/>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74967C41-0311-B6C0-8631-0BB629D3CA19}"/>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3FBCB1BD-7F59-AA62-E128-FCEC2640A822}"/>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A7724783-D318-56B9-67A1-FF29579926C6}"/>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9" name="Picture 8">
            <a:extLst>
              <a:ext uri="{FF2B5EF4-FFF2-40B4-BE49-F238E27FC236}">
                <a16:creationId xmlns:a16="http://schemas.microsoft.com/office/drawing/2014/main" id="{20641261-BD2F-00BF-2CEB-FD81A6CDC7A9}"/>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
        <p:nvSpPr>
          <p:cNvPr id="10" name="Oval 9">
            <a:extLst>
              <a:ext uri="{FF2B5EF4-FFF2-40B4-BE49-F238E27FC236}">
                <a16:creationId xmlns:a16="http://schemas.microsoft.com/office/drawing/2014/main" id="{7A0FFDE2-2F7F-360A-FCF9-AF43DB7CEDB9}"/>
              </a:ext>
            </a:extLst>
          </p:cNvPr>
          <p:cNvSpPr/>
          <p:nvPr/>
        </p:nvSpPr>
        <p:spPr>
          <a:xfrm>
            <a:off x="6441700" y="2233980"/>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3229267256"/>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10"/>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C4652-9DB9-C9C5-7B69-4A688AB24893}"/>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0D08E634-D1A7-9951-275E-42E79CD739EB}"/>
              </a:ext>
            </a:extLst>
          </p:cNvPr>
          <p:cNvSpPr>
            <a:spLocks noGrp="1"/>
          </p:cNvSpPr>
          <p:nvPr>
            <p:ph type="title"/>
          </p:nvPr>
        </p:nvSpPr>
        <p:spPr>
          <a:xfrm>
            <a:off x="334963" y="0"/>
            <a:ext cx="11090275" cy="836613"/>
          </a:xfrm>
        </p:spPr>
        <p:txBody>
          <a:bodyPr/>
          <a:lstStyle/>
          <a:p>
            <a:pPr fontAlgn="auto">
              <a:spcAft>
                <a:spcPts val="0"/>
              </a:spcAft>
              <a:defRPr/>
            </a:pPr>
            <a:r>
              <a:rPr lang="nl-NL" noProof="0"/>
              <a:t>Na uitvoering</a:t>
            </a:r>
            <a:endParaRPr lang="nl-NL"/>
          </a:p>
        </p:txBody>
      </p:sp>
      <p:sp>
        <p:nvSpPr>
          <p:cNvPr id="6" name="Freeform 299">
            <a:extLst>
              <a:ext uri="{FF2B5EF4-FFF2-40B4-BE49-F238E27FC236}">
                <a16:creationId xmlns:a16="http://schemas.microsoft.com/office/drawing/2014/main" id="{A4A98DCB-6A2C-EA1D-6C38-F9A59F1FBE0B}"/>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2D34D7B8-529D-9B7B-FB14-5DFF1BF0D4EB}"/>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164B044A-C19B-952A-B3CC-EABA16CE3AE4}"/>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46F0CF1C-08E3-939A-DE5D-B5159362E97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B881992E-7421-5CD2-BC01-F244D4011A97}"/>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0AFC0F16-9D4E-F60C-BA03-5A5540FB9C9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F7417D21-29F2-8B70-A5CC-B78CC802B9BF}"/>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265A2147-DE85-01AC-E571-411B5876C74A}"/>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D078C84E-DEC0-FBA5-2189-8929FF2CE80D}"/>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58302223-FDFA-CEDB-DCAC-C5B936192613}"/>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3A02995C-625D-1669-A536-8F400B8CBB16}"/>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A7F3C613-41C9-8B7C-5B5B-7A88246E532C}"/>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2711851041"/>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7286A-146D-CC6C-1B8B-B6BEC69E5CCE}"/>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BDAEF79C-0D31-BAD1-0C13-919A1B54026B}"/>
              </a:ext>
            </a:extLst>
          </p:cNvPr>
          <p:cNvSpPr>
            <a:spLocks noGrp="1"/>
          </p:cNvSpPr>
          <p:nvPr>
            <p:ph type="title"/>
          </p:nvPr>
        </p:nvSpPr>
        <p:spPr>
          <a:xfrm>
            <a:off x="334963" y="0"/>
            <a:ext cx="11090275" cy="836613"/>
          </a:xfrm>
        </p:spPr>
        <p:txBody>
          <a:bodyPr/>
          <a:lstStyle/>
          <a:p>
            <a:pPr fontAlgn="auto">
              <a:spcAft>
                <a:spcPts val="0"/>
              </a:spcAft>
              <a:defRPr/>
            </a:pPr>
            <a:r>
              <a:rPr lang="nl-NL"/>
              <a:t>Na uitvoering – Voltooien van werk</a:t>
            </a:r>
          </a:p>
        </p:txBody>
      </p:sp>
      <p:sp>
        <p:nvSpPr>
          <p:cNvPr id="6" name="Freeform 299">
            <a:extLst>
              <a:ext uri="{FF2B5EF4-FFF2-40B4-BE49-F238E27FC236}">
                <a16:creationId xmlns:a16="http://schemas.microsoft.com/office/drawing/2014/main" id="{F5F05D8B-0050-BFA0-F38F-EC1A842BA27A}"/>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976AF598-74A8-D6A4-3819-F466666B2FC4}"/>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63B5EE1D-8997-81A8-9AFD-EBB76E666D8C}"/>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E1078E9-EB93-5EAC-D378-6D856DCD4575}"/>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EB75083F-16FF-A9FD-B086-52FDE8810197}"/>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27468F79-CEED-EEE6-D544-2E63DAB4E742}"/>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A894C69F-3443-3CDB-A80D-16AB0FC873D7}"/>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7C45BDDD-5EA9-31CE-82D7-B6803F821267}"/>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E2FF0F21-011A-EA14-22BF-FB1CCD2CC03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FD5BC4B2-E3A5-017C-6078-84653F3E2EDE}"/>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4F2DB156-5129-53D0-31A1-B0B292B4B52E}"/>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9" name="Picture 8">
            <a:extLst>
              <a:ext uri="{FF2B5EF4-FFF2-40B4-BE49-F238E27FC236}">
                <a16:creationId xmlns:a16="http://schemas.microsoft.com/office/drawing/2014/main" id="{6CB4D386-8DB8-64EF-DB03-50A8F87A0684}"/>
              </a:ext>
            </a:extLst>
          </p:cNvPr>
          <p:cNvPicPr>
            <a:picLocks noChangeAspect="1"/>
          </p:cNvPicPr>
          <p:nvPr/>
        </p:nvPicPr>
        <p:blipFill>
          <a:blip r:embed="rId3"/>
          <a:srcRect t="5" b="5"/>
          <a:stretch/>
        </p:blipFill>
        <p:spPr>
          <a:xfrm>
            <a:off x="4886500" y="2053984"/>
            <a:ext cx="1987200" cy="4320000"/>
          </a:xfrm>
          <a:prstGeom prst="roundRect">
            <a:avLst>
              <a:gd name="adj" fmla="val 8476"/>
            </a:avLst>
          </a:prstGeom>
          <a:ln w="76200">
            <a:solidFill>
              <a:schemeClr val="tx1"/>
            </a:solidFill>
          </a:ln>
        </p:spPr>
      </p:pic>
      <p:sp>
        <p:nvSpPr>
          <p:cNvPr id="10" name="Oval 9">
            <a:extLst>
              <a:ext uri="{FF2B5EF4-FFF2-40B4-BE49-F238E27FC236}">
                <a16:creationId xmlns:a16="http://schemas.microsoft.com/office/drawing/2014/main" id="{73D66150-F23B-6BFD-9371-33914C818EC2}"/>
              </a:ext>
            </a:extLst>
          </p:cNvPr>
          <p:cNvSpPr/>
          <p:nvPr/>
        </p:nvSpPr>
        <p:spPr>
          <a:xfrm>
            <a:off x="6434871" y="2233980"/>
            <a:ext cx="432000" cy="432000"/>
          </a:xfrm>
          <a:prstGeom prst="ellipse">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647441372"/>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6" presetClass="emph" presetSubtype="0" fill="hold" grpId="1" nodeType="afterEffect">
                                  <p:stCondLst>
                                    <p:cond delay="0"/>
                                  </p:stCondLst>
                                  <p:childTnLst>
                                    <p:animScale>
                                      <p:cBhvr>
                                        <p:cTn id="9" dur="150" fill="hold"/>
                                        <p:tgtEl>
                                          <p:spTgt spid="10"/>
                                        </p:tgtEl>
                                      </p:cBhvr>
                                      <p:by x="170000" y="170000"/>
                                    </p:animScale>
                                  </p:childTnLst>
                                </p:cTn>
                              </p:par>
                            </p:childTnLst>
                          </p:cTn>
                        </p:par>
                        <p:par>
                          <p:cTn id="10" fill="hold">
                            <p:stCondLst>
                              <p:cond delay="150"/>
                            </p:stCondLst>
                            <p:childTnLst>
                              <p:par>
                                <p:cTn id="11" presetID="1" presetClass="exit" presetSubtype="0" fill="hold" grpId="2" nodeType="afterEffect">
                                  <p:stCondLst>
                                    <p:cond delay="0"/>
                                  </p:stCondLst>
                                  <p:childTnLst>
                                    <p:set>
                                      <p:cBhvr>
                                        <p:cTn id="1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34E4D-1B42-9B9F-8876-C1F1A8E7D6D5}"/>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A0D8953-8DCF-98F2-776D-D5E106B041BF}"/>
              </a:ext>
            </a:extLst>
          </p:cNvPr>
          <p:cNvSpPr>
            <a:spLocks noGrp="1"/>
          </p:cNvSpPr>
          <p:nvPr>
            <p:ph type="title"/>
          </p:nvPr>
        </p:nvSpPr>
        <p:spPr>
          <a:xfrm>
            <a:off x="334963" y="0"/>
            <a:ext cx="11090275" cy="836613"/>
          </a:xfrm>
        </p:spPr>
        <p:txBody>
          <a:bodyPr/>
          <a:lstStyle/>
          <a:p>
            <a:pPr fontAlgn="auto">
              <a:spcAft>
                <a:spcPts val="0"/>
              </a:spcAft>
              <a:defRPr/>
            </a:pPr>
            <a:r>
              <a:rPr lang="nl-NL"/>
              <a:t>Na uitvoering – Voltooien van werk</a:t>
            </a:r>
          </a:p>
        </p:txBody>
      </p:sp>
      <p:sp>
        <p:nvSpPr>
          <p:cNvPr id="6" name="Freeform 299">
            <a:extLst>
              <a:ext uri="{FF2B5EF4-FFF2-40B4-BE49-F238E27FC236}">
                <a16:creationId xmlns:a16="http://schemas.microsoft.com/office/drawing/2014/main" id="{1AEF2698-442B-1B0B-006E-06DE484159F2}"/>
              </a:ext>
            </a:extLst>
          </p:cNvPr>
          <p:cNvSpPr/>
          <p:nvPr/>
        </p:nvSpPr>
        <p:spPr>
          <a:xfrm>
            <a:off x="9298456"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246DFC4E-AD7F-9355-D9CA-6F3E03561F35}"/>
              </a:ext>
            </a:extLst>
          </p:cNvPr>
          <p:cNvSpPr txBox="1"/>
          <p:nvPr/>
        </p:nvSpPr>
        <p:spPr>
          <a:xfrm>
            <a:off x="9575442"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Monteur</a:t>
            </a:r>
            <a:endParaRPr lang="nl-NL" sz="1200"/>
          </a:p>
        </p:txBody>
      </p:sp>
      <p:sp>
        <p:nvSpPr>
          <p:cNvPr id="4" name="Fase">
            <a:extLst>
              <a:ext uri="{FF2B5EF4-FFF2-40B4-BE49-F238E27FC236}">
                <a16:creationId xmlns:a16="http://schemas.microsoft.com/office/drawing/2014/main" id="{BEA29125-EA99-DBE6-E516-7C0260F682ED}"/>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6EC1DD07-C05A-5401-B86E-3C3210A9A0E9}"/>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8A0E6E7-FAFB-512F-CF2F-14843E2E4C88}"/>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B55D5322-FC09-FDEC-7928-6A6BF38DD42C}"/>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021D0D04-9071-7BA5-832B-4A9AD3A2C4EB}"/>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08203323-438A-11B6-1D2B-1DC5FCB4B27E}"/>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A600CBDA-C842-AB44-9794-64555BF61CE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779FC967-72C5-4C8C-A687-9A69A5DD25F4}"/>
              </a:ext>
            </a:extLst>
          </p:cNvPr>
          <p:cNvSpPr/>
          <p:nvPr/>
        </p:nvSpPr>
        <p:spPr>
          <a:xfrm>
            <a:off x="9355712" y="994933"/>
            <a:ext cx="1330000"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Na uitvoering</a:t>
            </a:r>
          </a:p>
        </p:txBody>
      </p:sp>
      <p:sp>
        <p:nvSpPr>
          <p:cNvPr id="40" name="Fase">
            <a:extLst>
              <a:ext uri="{FF2B5EF4-FFF2-40B4-BE49-F238E27FC236}">
                <a16:creationId xmlns:a16="http://schemas.microsoft.com/office/drawing/2014/main" id="{28CEB537-25DC-D097-F4D1-72A4974B13A0}"/>
              </a:ext>
            </a:extLst>
          </p:cNvPr>
          <p:cNvSpPr/>
          <p:nvPr/>
        </p:nvSpPr>
        <p:spPr>
          <a:xfrm>
            <a:off x="10587806" y="994933"/>
            <a:ext cx="1408951"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Afhandeling</a:t>
            </a:r>
          </a:p>
        </p:txBody>
      </p:sp>
      <p:pic>
        <p:nvPicPr>
          <p:cNvPr id="5" name="Picture 4">
            <a:extLst>
              <a:ext uri="{FF2B5EF4-FFF2-40B4-BE49-F238E27FC236}">
                <a16:creationId xmlns:a16="http://schemas.microsoft.com/office/drawing/2014/main" id="{7227CEC2-6FC8-B52E-0CE2-338A96D0B8A3}"/>
              </a:ext>
            </a:extLst>
          </p:cNvPr>
          <p:cNvPicPr>
            <a:picLocks noChangeAspect="1"/>
          </p:cNvPicPr>
          <p:nvPr/>
        </p:nvPicPr>
        <p:blipFill>
          <a:blip r:embed="rId3"/>
          <a:srcRect l="17" r="17"/>
          <a:stretch/>
        </p:blipFill>
        <p:spPr>
          <a:xfrm>
            <a:off x="4886500" y="2053984"/>
            <a:ext cx="1987200" cy="4320000"/>
          </a:xfrm>
          <a:prstGeom prst="roundRect">
            <a:avLst>
              <a:gd name="adj" fmla="val 8476"/>
            </a:avLst>
          </a:prstGeom>
          <a:ln w="76200">
            <a:solidFill>
              <a:schemeClr val="tx1"/>
            </a:solidFill>
          </a:ln>
        </p:spPr>
      </p:pic>
    </p:spTree>
    <p:extLst>
      <p:ext uri="{BB962C8B-B14F-4D97-AF65-F5344CB8AC3E}">
        <p14:creationId xmlns:p14="http://schemas.microsoft.com/office/powerpoint/2010/main" val="93478362"/>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32A88-3A43-33A8-25BE-CC37701A1B37}"/>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D999AC41-8B17-3159-2B46-D9E651B2D242}"/>
              </a:ext>
            </a:extLst>
          </p:cNvPr>
          <p:cNvSpPr>
            <a:spLocks noGrp="1"/>
          </p:cNvSpPr>
          <p:nvPr>
            <p:ph type="title"/>
          </p:nvPr>
        </p:nvSpPr>
        <p:spPr>
          <a:xfrm>
            <a:off x="334963" y="0"/>
            <a:ext cx="11090275" cy="836613"/>
          </a:xfrm>
        </p:spPr>
        <p:txBody>
          <a:bodyPr/>
          <a:lstStyle/>
          <a:p>
            <a:pPr fontAlgn="auto">
              <a:spcAft>
                <a:spcPts val="0"/>
              </a:spcAft>
              <a:defRPr/>
            </a:pPr>
            <a:r>
              <a:rPr lang="nl-NL" noProof="0"/>
              <a:t>Afhandeling – Werk afsluiten</a:t>
            </a:r>
            <a:endParaRPr lang="nl-NL"/>
          </a:p>
        </p:txBody>
      </p:sp>
      <p:sp>
        <p:nvSpPr>
          <p:cNvPr id="6" name="Freeform 299">
            <a:extLst>
              <a:ext uri="{FF2B5EF4-FFF2-40B4-BE49-F238E27FC236}">
                <a16:creationId xmlns:a16="http://schemas.microsoft.com/office/drawing/2014/main" id="{F6EE5B80-43C7-9F88-47EF-C44C4CB2F0E1}"/>
              </a:ext>
            </a:extLst>
          </p:cNvPr>
          <p:cNvSpPr/>
          <p:nvPr/>
        </p:nvSpPr>
        <p:spPr>
          <a:xfrm>
            <a:off x="10587760"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C196C48A-0414-0E1F-F947-2E6838B0D658}"/>
              </a:ext>
            </a:extLst>
          </p:cNvPr>
          <p:cNvSpPr txBox="1"/>
          <p:nvPr/>
        </p:nvSpPr>
        <p:spPr>
          <a:xfrm>
            <a:off x="10864746"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Controller</a:t>
            </a:r>
            <a:endParaRPr lang="nl-NL" sz="1200"/>
          </a:p>
        </p:txBody>
      </p:sp>
      <p:sp>
        <p:nvSpPr>
          <p:cNvPr id="4" name="Fase">
            <a:extLst>
              <a:ext uri="{FF2B5EF4-FFF2-40B4-BE49-F238E27FC236}">
                <a16:creationId xmlns:a16="http://schemas.microsoft.com/office/drawing/2014/main" id="{6C5F8E8D-F49C-D812-8117-17ED4BFE86B8}"/>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1A343676-AC73-7218-CE8C-2E5F0E69BB62}"/>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1F537701-0789-02A6-5215-0A50E324F6BC}"/>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B0A6C815-FC23-741A-48DA-31135EBD7BD8}"/>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82A68D02-4206-3C72-317B-F7FB5C42772E}"/>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49BBF3A6-293A-ADFA-2529-0F08273F215C}"/>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2E3E843D-73C8-EE86-3F7F-FE28B4C01FEC}"/>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84E3B31F-8F3B-98FB-8A74-254C43C8F179}"/>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2712BCEE-CF18-654C-04C8-9419CF80BC48}"/>
              </a:ext>
            </a:extLst>
          </p:cNvPr>
          <p:cNvSpPr/>
          <p:nvPr/>
        </p:nvSpPr>
        <p:spPr>
          <a:xfrm>
            <a:off x="10587806" y="994933"/>
            <a:ext cx="1408951"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Afhandeling</a:t>
            </a:r>
          </a:p>
        </p:txBody>
      </p:sp>
      <p:grpSp>
        <p:nvGrpSpPr>
          <p:cNvPr id="2" name="Group 1">
            <a:extLst>
              <a:ext uri="{FF2B5EF4-FFF2-40B4-BE49-F238E27FC236}">
                <a16:creationId xmlns:a16="http://schemas.microsoft.com/office/drawing/2014/main" id="{D13C9775-8054-A535-CA0D-21FFEF80D7A7}"/>
              </a:ext>
            </a:extLst>
          </p:cNvPr>
          <p:cNvGrpSpPr/>
          <p:nvPr/>
        </p:nvGrpSpPr>
        <p:grpSpPr>
          <a:xfrm>
            <a:off x="1819410" y="2240280"/>
            <a:ext cx="8553180" cy="4126888"/>
            <a:chOff x="1819410" y="2240280"/>
            <a:chExt cx="8553180" cy="4126888"/>
          </a:xfrm>
        </p:grpSpPr>
        <p:sp>
          <p:nvSpPr>
            <p:cNvPr id="5" name="Laptopscherm">
              <a:extLst>
                <a:ext uri="{FF2B5EF4-FFF2-40B4-BE49-F238E27FC236}">
                  <a16:creationId xmlns:a16="http://schemas.microsoft.com/office/drawing/2014/main" id="{E10F27CE-04D9-5A75-8F39-9F762E112592}"/>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8" name="Laptopvoet">
              <a:extLst>
                <a:ext uri="{FF2B5EF4-FFF2-40B4-BE49-F238E27FC236}">
                  <a16:creationId xmlns:a16="http://schemas.microsoft.com/office/drawing/2014/main" id="{538113D9-37DE-DB17-118B-E1E9AF5B4F81}"/>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9" name="Picture 8">
              <a:extLst>
                <a:ext uri="{FF2B5EF4-FFF2-40B4-BE49-F238E27FC236}">
                  <a16:creationId xmlns:a16="http://schemas.microsoft.com/office/drawing/2014/main" id="{A401FF36-640E-E31A-BBE4-F4689B507C82}"/>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grpSp>
      <p:pic>
        <p:nvPicPr>
          <p:cNvPr id="13" name="Picture 12">
            <a:extLst>
              <a:ext uri="{FF2B5EF4-FFF2-40B4-BE49-F238E27FC236}">
                <a16:creationId xmlns:a16="http://schemas.microsoft.com/office/drawing/2014/main" id="{9D412DD8-F7D2-8318-4197-23EC180A48A7}"/>
              </a:ext>
            </a:extLst>
          </p:cNvPr>
          <p:cNvPicPr>
            <a:picLocks noChangeAspect="1"/>
          </p:cNvPicPr>
          <p:nvPr/>
        </p:nvPicPr>
        <p:blipFill>
          <a:blip r:embed="rId4"/>
          <a:stretch>
            <a:fillRect/>
          </a:stretch>
        </p:blipFill>
        <p:spPr>
          <a:xfrm>
            <a:off x="5333653" y="3803435"/>
            <a:ext cx="422565" cy="422565"/>
          </a:xfrm>
          <a:prstGeom prst="rect">
            <a:avLst/>
          </a:prstGeom>
        </p:spPr>
      </p:pic>
    </p:spTree>
    <p:extLst>
      <p:ext uri="{BB962C8B-B14F-4D97-AF65-F5344CB8AC3E}">
        <p14:creationId xmlns:p14="http://schemas.microsoft.com/office/powerpoint/2010/main" val="1743533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DEDFE-BAC6-2BE3-6933-EB9C65FA4080}"/>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5E8E243A-D125-6F20-1F7F-35077E104E49}"/>
              </a:ext>
            </a:extLst>
          </p:cNvPr>
          <p:cNvSpPr>
            <a:spLocks noGrp="1"/>
          </p:cNvSpPr>
          <p:nvPr>
            <p:ph type="title"/>
          </p:nvPr>
        </p:nvSpPr>
        <p:spPr>
          <a:xfrm>
            <a:off x="334963" y="0"/>
            <a:ext cx="11090275" cy="836613"/>
          </a:xfrm>
        </p:spPr>
        <p:txBody>
          <a:bodyPr/>
          <a:lstStyle/>
          <a:p>
            <a:pPr fontAlgn="auto">
              <a:spcAft>
                <a:spcPts val="0"/>
              </a:spcAft>
              <a:defRPr/>
            </a:pPr>
            <a:r>
              <a:rPr lang="nl-NL" noProof="0"/>
              <a:t>Afhandeling – Werk afsluiten</a:t>
            </a:r>
            <a:endParaRPr lang="nl-NL"/>
          </a:p>
        </p:txBody>
      </p:sp>
      <p:sp>
        <p:nvSpPr>
          <p:cNvPr id="6" name="Freeform 299">
            <a:extLst>
              <a:ext uri="{FF2B5EF4-FFF2-40B4-BE49-F238E27FC236}">
                <a16:creationId xmlns:a16="http://schemas.microsoft.com/office/drawing/2014/main" id="{2AC2CBEC-38CA-A1E4-B9DB-8ED8107043EA}"/>
              </a:ext>
            </a:extLst>
          </p:cNvPr>
          <p:cNvSpPr/>
          <p:nvPr/>
        </p:nvSpPr>
        <p:spPr>
          <a:xfrm>
            <a:off x="10587760"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3A56594B-CC51-784D-F6CF-891B34A8A905}"/>
              </a:ext>
            </a:extLst>
          </p:cNvPr>
          <p:cNvSpPr txBox="1"/>
          <p:nvPr/>
        </p:nvSpPr>
        <p:spPr>
          <a:xfrm>
            <a:off x="10864746"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Controller</a:t>
            </a:r>
            <a:endParaRPr lang="nl-NL" sz="1200"/>
          </a:p>
        </p:txBody>
      </p:sp>
      <p:sp>
        <p:nvSpPr>
          <p:cNvPr id="4" name="Fase">
            <a:extLst>
              <a:ext uri="{FF2B5EF4-FFF2-40B4-BE49-F238E27FC236}">
                <a16:creationId xmlns:a16="http://schemas.microsoft.com/office/drawing/2014/main" id="{8D755ACD-0D2F-5D76-72E6-5DD0D266C4FB}"/>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50D6397D-EC8E-FCCD-1A3D-042AECA29D67}"/>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EE09F864-B37C-64DD-469A-128375951902}"/>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0DAB251F-6845-89ED-1888-33ED18E2901D}"/>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2BC3D22C-26B3-FC18-5E30-82C8B5E2FBB4}"/>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543E17FF-EABE-1E6C-E20B-2DE28CF34F16}"/>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09EE9F56-6E9B-D68F-03FB-E9AE8B2A08B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484EBD1F-7C84-4A68-613D-1DE3579FD5C0}"/>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0269F427-F7E3-EB10-6A13-5E18F8FAAF19}"/>
              </a:ext>
            </a:extLst>
          </p:cNvPr>
          <p:cNvSpPr/>
          <p:nvPr/>
        </p:nvSpPr>
        <p:spPr>
          <a:xfrm>
            <a:off x="10587806" y="994933"/>
            <a:ext cx="1408951"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Afhandeling</a:t>
            </a:r>
          </a:p>
        </p:txBody>
      </p:sp>
      <p:grpSp>
        <p:nvGrpSpPr>
          <p:cNvPr id="2" name="Group 1">
            <a:extLst>
              <a:ext uri="{FF2B5EF4-FFF2-40B4-BE49-F238E27FC236}">
                <a16:creationId xmlns:a16="http://schemas.microsoft.com/office/drawing/2014/main" id="{BB6D8CBD-30AE-5F1E-7CD8-C058769812D9}"/>
              </a:ext>
            </a:extLst>
          </p:cNvPr>
          <p:cNvGrpSpPr/>
          <p:nvPr/>
        </p:nvGrpSpPr>
        <p:grpSpPr>
          <a:xfrm>
            <a:off x="1819410" y="2240280"/>
            <a:ext cx="8553180" cy="4126888"/>
            <a:chOff x="1819410" y="2240280"/>
            <a:chExt cx="8553180" cy="4126888"/>
          </a:xfrm>
        </p:grpSpPr>
        <p:sp>
          <p:nvSpPr>
            <p:cNvPr id="5" name="Laptopscherm">
              <a:extLst>
                <a:ext uri="{FF2B5EF4-FFF2-40B4-BE49-F238E27FC236}">
                  <a16:creationId xmlns:a16="http://schemas.microsoft.com/office/drawing/2014/main" id="{EEA19F6E-BA47-0AC3-3DD1-B49DEED4C103}"/>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8" name="Laptopvoet">
              <a:extLst>
                <a:ext uri="{FF2B5EF4-FFF2-40B4-BE49-F238E27FC236}">
                  <a16:creationId xmlns:a16="http://schemas.microsoft.com/office/drawing/2014/main" id="{C8C696EB-B1E9-C708-BE6A-B79AE2622F0B}"/>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9" name="Picture 8">
              <a:extLst>
                <a:ext uri="{FF2B5EF4-FFF2-40B4-BE49-F238E27FC236}">
                  <a16:creationId xmlns:a16="http://schemas.microsoft.com/office/drawing/2014/main" id="{CBA71FBE-81B6-B297-E1CC-EA1DFB8DDA25}"/>
                </a:ext>
              </a:extLst>
            </p:cNvPr>
            <p:cNvPicPr>
              <a:picLocks noChangeAspect="1"/>
            </p:cNvPicPr>
            <p:nvPr/>
          </p:nvPicPr>
          <p:blipFill>
            <a:blip r:embed="rId3"/>
            <a:srcRect/>
            <a:stretch/>
          </p:blipFill>
          <p:spPr>
            <a:xfrm>
              <a:off x="2035498" y="2377301"/>
              <a:ext cx="8121002" cy="3692143"/>
            </a:xfrm>
            <a:prstGeom prst="roundRect">
              <a:avLst>
                <a:gd name="adj" fmla="val 2055"/>
              </a:avLst>
            </a:prstGeom>
          </p:spPr>
        </p:pic>
      </p:grpSp>
      <p:pic>
        <p:nvPicPr>
          <p:cNvPr id="13" name="Picture 12">
            <a:extLst>
              <a:ext uri="{FF2B5EF4-FFF2-40B4-BE49-F238E27FC236}">
                <a16:creationId xmlns:a16="http://schemas.microsoft.com/office/drawing/2014/main" id="{05462D7D-6A4A-9F5A-E2E2-A20B634BB087}"/>
              </a:ext>
            </a:extLst>
          </p:cNvPr>
          <p:cNvPicPr>
            <a:picLocks noChangeAspect="1"/>
          </p:cNvPicPr>
          <p:nvPr/>
        </p:nvPicPr>
        <p:blipFill>
          <a:blip r:embed="rId4"/>
          <a:stretch>
            <a:fillRect/>
          </a:stretch>
        </p:blipFill>
        <p:spPr>
          <a:xfrm>
            <a:off x="5333653" y="3803435"/>
            <a:ext cx="422565" cy="422565"/>
          </a:xfrm>
          <a:prstGeom prst="rect">
            <a:avLst/>
          </a:prstGeom>
        </p:spPr>
      </p:pic>
    </p:spTree>
    <p:extLst>
      <p:ext uri="{BB962C8B-B14F-4D97-AF65-F5344CB8AC3E}">
        <p14:creationId xmlns:p14="http://schemas.microsoft.com/office/powerpoint/2010/main" val="292923673"/>
      </p:ext>
    </p:extLst>
  </p:cSld>
  <p:clrMapOvr>
    <a:masterClrMapping/>
  </p:clrMapOvr>
  <mc:AlternateContent xmlns:mc="http://schemas.openxmlformats.org/markup-compatibility/2006" xmlns:p14="http://schemas.microsoft.com/office/powerpoint/2010/main">
    <mc:Choice Requires="p14">
      <p:transition p14:dur="350" advTm="500">
        <p:fade/>
      </p:transition>
    </mc:Choice>
    <mc:Fallback xmlns="">
      <p:transition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50" fill="hold"/>
                                        <p:tgtEl>
                                          <p:spTgt spid="13"/>
                                        </p:tgtEl>
                                      </p:cBhvr>
                                      <p:by x="150000" y="150000"/>
                                    </p:animScale>
                                  </p:childTnLst>
                                </p:cTn>
                              </p:par>
                            </p:childTnLst>
                          </p:cTn>
                        </p:par>
                        <p:par>
                          <p:cTn id="7" fill="hold">
                            <p:stCondLst>
                              <p:cond delay="150"/>
                            </p:stCondLst>
                            <p:childTnLst>
                              <p:par>
                                <p:cTn id="8" presetID="1" presetClass="exit" presetSubtype="0" fill="hold" nodeType="afterEffect">
                                  <p:stCondLst>
                                    <p:cond delay="0"/>
                                  </p:stCondLst>
                                  <p:childTnLst>
                                    <p:set>
                                      <p:cBhvr>
                                        <p:cTn id="9"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C9FBC-AF69-C2AA-2750-B2B2AEBBD7CF}"/>
            </a:ext>
          </a:extLst>
        </p:cNvPr>
        <p:cNvGrpSpPr/>
        <p:nvPr/>
      </p:nvGrpSpPr>
      <p:grpSpPr>
        <a:xfrm>
          <a:off x="0" y="0"/>
          <a:ext cx="0" cy="0"/>
          <a:chOff x="0" y="0"/>
          <a:chExt cx="0" cy="0"/>
        </a:xfrm>
      </p:grpSpPr>
      <p:sp>
        <p:nvSpPr>
          <p:cNvPr id="24" name="Titel 23">
            <a:extLst>
              <a:ext uri="{FF2B5EF4-FFF2-40B4-BE49-F238E27FC236}">
                <a16:creationId xmlns:a16="http://schemas.microsoft.com/office/drawing/2014/main" id="{1F9090BD-BCE2-1439-0D70-FABBDA3464F3}"/>
              </a:ext>
            </a:extLst>
          </p:cNvPr>
          <p:cNvSpPr>
            <a:spLocks noGrp="1"/>
          </p:cNvSpPr>
          <p:nvPr>
            <p:ph type="title"/>
          </p:nvPr>
        </p:nvSpPr>
        <p:spPr>
          <a:xfrm>
            <a:off x="334963" y="0"/>
            <a:ext cx="11090275" cy="836613"/>
          </a:xfrm>
        </p:spPr>
        <p:txBody>
          <a:bodyPr/>
          <a:lstStyle/>
          <a:p>
            <a:pPr fontAlgn="auto">
              <a:spcAft>
                <a:spcPts val="0"/>
              </a:spcAft>
              <a:defRPr/>
            </a:pPr>
            <a:r>
              <a:rPr lang="nl-NL"/>
              <a:t>Afhandeling – Werk afsluiten</a:t>
            </a:r>
          </a:p>
        </p:txBody>
      </p:sp>
      <p:sp>
        <p:nvSpPr>
          <p:cNvPr id="6" name="Freeform 299">
            <a:extLst>
              <a:ext uri="{FF2B5EF4-FFF2-40B4-BE49-F238E27FC236}">
                <a16:creationId xmlns:a16="http://schemas.microsoft.com/office/drawing/2014/main" id="{2AC09D34-23B7-C376-2C82-FE07DD53A196}"/>
              </a:ext>
            </a:extLst>
          </p:cNvPr>
          <p:cNvSpPr/>
          <p:nvPr/>
        </p:nvSpPr>
        <p:spPr>
          <a:xfrm>
            <a:off x="10587760" y="1799436"/>
            <a:ext cx="276986" cy="293309"/>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350"/>
          </a:p>
        </p:txBody>
      </p:sp>
      <p:sp>
        <p:nvSpPr>
          <p:cNvPr id="7" name="Tekstvak 24">
            <a:extLst>
              <a:ext uri="{FF2B5EF4-FFF2-40B4-BE49-F238E27FC236}">
                <a16:creationId xmlns:a16="http://schemas.microsoft.com/office/drawing/2014/main" id="{3561FF03-B0EF-1E1A-E4C4-73CA720D1984}"/>
              </a:ext>
            </a:extLst>
          </p:cNvPr>
          <p:cNvSpPr txBox="1"/>
          <p:nvPr/>
        </p:nvSpPr>
        <p:spPr>
          <a:xfrm>
            <a:off x="10864746" y="1773841"/>
            <a:ext cx="2024727" cy="344498"/>
          </a:xfrm>
          <a:prstGeom prst="rect">
            <a:avLst/>
          </a:prstGeom>
          <a:noFill/>
        </p:spPr>
        <p:txBody>
          <a:bodyPr wrap="square" rtlCol="0" anchor="t" anchorCtr="0">
            <a:noAutofit/>
          </a:bodyPr>
          <a:lstStyle>
            <a:defPPr>
              <a:defRPr lang="en-US"/>
            </a:defPPr>
            <a:lvl1pPr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a:lstStyle>
          <a:p>
            <a:r>
              <a:rPr lang="nl-NL" sz="1600"/>
              <a:t>Controller</a:t>
            </a:r>
            <a:endParaRPr lang="nl-NL" sz="1200"/>
          </a:p>
        </p:txBody>
      </p:sp>
      <p:sp>
        <p:nvSpPr>
          <p:cNvPr id="4" name="Fase">
            <a:extLst>
              <a:ext uri="{FF2B5EF4-FFF2-40B4-BE49-F238E27FC236}">
                <a16:creationId xmlns:a16="http://schemas.microsoft.com/office/drawing/2014/main" id="{275E38C5-9F25-144F-CCAE-1B7904CD232C}"/>
              </a:ext>
            </a:extLst>
          </p:cNvPr>
          <p:cNvSpPr/>
          <p:nvPr/>
        </p:nvSpPr>
        <p:spPr>
          <a:xfrm>
            <a:off x="344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Initiatie</a:t>
            </a:r>
          </a:p>
        </p:txBody>
      </p:sp>
      <p:sp>
        <p:nvSpPr>
          <p:cNvPr id="11" name="Fase">
            <a:extLst>
              <a:ext uri="{FF2B5EF4-FFF2-40B4-BE49-F238E27FC236}">
                <a16:creationId xmlns:a16="http://schemas.microsoft.com/office/drawing/2014/main" id="{E445CCF4-AFD2-8E7F-C42F-333198C753F9}"/>
              </a:ext>
            </a:extLst>
          </p:cNvPr>
          <p:cNvSpPr/>
          <p:nvPr/>
        </p:nvSpPr>
        <p:spPr>
          <a:xfrm>
            <a:off x="1604194"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Controle</a:t>
            </a:r>
          </a:p>
        </p:txBody>
      </p:sp>
      <p:sp>
        <p:nvSpPr>
          <p:cNvPr id="15" name="Fase">
            <a:extLst>
              <a:ext uri="{FF2B5EF4-FFF2-40B4-BE49-F238E27FC236}">
                <a16:creationId xmlns:a16="http://schemas.microsoft.com/office/drawing/2014/main" id="{FBBF6E8D-0C76-D6D6-0D43-24DC1176E679}"/>
              </a:ext>
            </a:extLst>
          </p:cNvPr>
          <p:cNvSpPr/>
          <p:nvPr/>
        </p:nvSpPr>
        <p:spPr>
          <a:xfrm>
            <a:off x="2828129"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Planning</a:t>
            </a:r>
          </a:p>
        </p:txBody>
      </p:sp>
      <p:sp>
        <p:nvSpPr>
          <p:cNvPr id="19" name="Fase">
            <a:extLst>
              <a:ext uri="{FF2B5EF4-FFF2-40B4-BE49-F238E27FC236}">
                <a16:creationId xmlns:a16="http://schemas.microsoft.com/office/drawing/2014/main" id="{4A64427C-DCA0-25EF-17BA-26F29D2CC1E2}"/>
              </a:ext>
            </a:extLst>
          </p:cNvPr>
          <p:cNvSpPr/>
          <p:nvPr/>
        </p:nvSpPr>
        <p:spPr>
          <a:xfrm>
            <a:off x="4084114"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Goedkeuring</a:t>
            </a:r>
          </a:p>
        </p:txBody>
      </p:sp>
      <p:sp>
        <p:nvSpPr>
          <p:cNvPr id="23" name="Fase">
            <a:extLst>
              <a:ext uri="{FF2B5EF4-FFF2-40B4-BE49-F238E27FC236}">
                <a16:creationId xmlns:a16="http://schemas.microsoft.com/office/drawing/2014/main" id="{D82BF658-B966-B380-4E34-EB8107E70465}"/>
              </a:ext>
            </a:extLst>
          </p:cNvPr>
          <p:cNvSpPr/>
          <p:nvPr/>
        </p:nvSpPr>
        <p:spPr>
          <a:xfrm>
            <a:off x="5470920" y="994933"/>
            <a:ext cx="1460822" cy="700000"/>
          </a:xfrm>
          <a:prstGeom prst="chevron">
            <a:avLst>
              <a:gd name="adj" fmla="val 30000"/>
            </a:avLst>
          </a:prstGeom>
          <a:solidFill>
            <a:schemeClr val="bg1">
              <a:lumMod val="65000"/>
            </a:schemeClr>
          </a:solidFill>
          <a:ln>
            <a:noFill/>
          </a:ln>
        </p:spPr>
        <p:txBody>
          <a:bodyPr anchor="ctr"/>
          <a:lstStyle/>
          <a:p>
            <a:pPr algn="ctr"/>
            <a:r>
              <a:rPr lang="nl-NL" sz="950" b="1">
                <a:solidFill>
                  <a:srgbClr val="002453"/>
                </a:solidFill>
                <a:latin typeface="+mn-lt"/>
              </a:rPr>
              <a:t>Voorbereiding</a:t>
            </a:r>
          </a:p>
        </p:txBody>
      </p:sp>
      <p:sp>
        <p:nvSpPr>
          <p:cNvPr id="28" name="Fase">
            <a:extLst>
              <a:ext uri="{FF2B5EF4-FFF2-40B4-BE49-F238E27FC236}">
                <a16:creationId xmlns:a16="http://schemas.microsoft.com/office/drawing/2014/main" id="{81CFEB9B-3BEB-DD1A-37BA-4FA60452EC96}"/>
              </a:ext>
            </a:extLst>
          </p:cNvPr>
          <p:cNvSpPr/>
          <p:nvPr/>
        </p:nvSpPr>
        <p:spPr>
          <a:xfrm>
            <a:off x="6857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Indeling</a:t>
            </a:r>
          </a:p>
        </p:txBody>
      </p:sp>
      <p:sp>
        <p:nvSpPr>
          <p:cNvPr id="32" name="Fase">
            <a:extLst>
              <a:ext uri="{FF2B5EF4-FFF2-40B4-BE49-F238E27FC236}">
                <a16:creationId xmlns:a16="http://schemas.microsoft.com/office/drawing/2014/main" id="{6308D096-49A3-2D62-C97A-F2540C0A89C5}"/>
              </a:ext>
            </a:extLst>
          </p:cNvPr>
          <p:cNvSpPr/>
          <p:nvPr/>
        </p:nvSpPr>
        <p:spPr>
          <a:xfrm>
            <a:off x="8099727"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Uitvoering</a:t>
            </a:r>
          </a:p>
        </p:txBody>
      </p:sp>
      <p:sp>
        <p:nvSpPr>
          <p:cNvPr id="36" name="Fase">
            <a:extLst>
              <a:ext uri="{FF2B5EF4-FFF2-40B4-BE49-F238E27FC236}">
                <a16:creationId xmlns:a16="http://schemas.microsoft.com/office/drawing/2014/main" id="{F8FCAE2A-6C88-4864-1680-2E76154E206D}"/>
              </a:ext>
            </a:extLst>
          </p:cNvPr>
          <p:cNvSpPr/>
          <p:nvPr/>
        </p:nvSpPr>
        <p:spPr>
          <a:xfrm>
            <a:off x="9355712" y="994933"/>
            <a:ext cx="1330000" cy="700000"/>
          </a:xfrm>
          <a:prstGeom prst="chevron">
            <a:avLst>
              <a:gd name="adj" fmla="val 30000"/>
            </a:avLst>
          </a:prstGeom>
          <a:solidFill>
            <a:schemeClr val="bg1">
              <a:lumMod val="65000"/>
            </a:schemeClr>
          </a:solidFill>
          <a:ln>
            <a:noFill/>
          </a:ln>
        </p:spPr>
        <p:txBody>
          <a:bodyPr anchor="ctr"/>
          <a:lstStyle/>
          <a:p>
            <a:pPr algn="ctr"/>
            <a:r>
              <a:rPr lang="nl-NL" sz="1000" b="1">
                <a:solidFill>
                  <a:srgbClr val="002453"/>
                </a:solidFill>
                <a:latin typeface="+mn-lt"/>
              </a:rPr>
              <a:t>Na uitvoering</a:t>
            </a:r>
          </a:p>
        </p:txBody>
      </p:sp>
      <p:sp>
        <p:nvSpPr>
          <p:cNvPr id="40" name="Fase">
            <a:extLst>
              <a:ext uri="{FF2B5EF4-FFF2-40B4-BE49-F238E27FC236}">
                <a16:creationId xmlns:a16="http://schemas.microsoft.com/office/drawing/2014/main" id="{629B4B01-DDC3-1723-C51D-C8784CFCC413}"/>
              </a:ext>
            </a:extLst>
          </p:cNvPr>
          <p:cNvSpPr/>
          <p:nvPr/>
        </p:nvSpPr>
        <p:spPr>
          <a:xfrm>
            <a:off x="10587806" y="994933"/>
            <a:ext cx="1408951" cy="700000"/>
          </a:xfrm>
          <a:prstGeom prst="chevron">
            <a:avLst>
              <a:gd name="adj" fmla="val 30000"/>
            </a:avLst>
          </a:prstGeom>
          <a:solidFill>
            <a:srgbClr val="0090D7"/>
          </a:solidFill>
          <a:ln>
            <a:noFill/>
          </a:ln>
        </p:spPr>
        <p:txBody>
          <a:bodyPr anchor="ctr"/>
          <a:lstStyle/>
          <a:p>
            <a:pPr algn="ctr"/>
            <a:r>
              <a:rPr lang="nl-NL" sz="1000" b="1">
                <a:solidFill>
                  <a:srgbClr val="FFFFFF"/>
                </a:solidFill>
                <a:latin typeface="+mn-lt"/>
              </a:rPr>
              <a:t>Afhandeling</a:t>
            </a:r>
          </a:p>
        </p:txBody>
      </p:sp>
      <p:grpSp>
        <p:nvGrpSpPr>
          <p:cNvPr id="2" name="Group 1">
            <a:extLst>
              <a:ext uri="{FF2B5EF4-FFF2-40B4-BE49-F238E27FC236}">
                <a16:creationId xmlns:a16="http://schemas.microsoft.com/office/drawing/2014/main" id="{6AE1FABD-E891-D052-4C4E-7EDAA897177C}"/>
              </a:ext>
            </a:extLst>
          </p:cNvPr>
          <p:cNvGrpSpPr/>
          <p:nvPr/>
        </p:nvGrpSpPr>
        <p:grpSpPr>
          <a:xfrm>
            <a:off x="1819410" y="2240280"/>
            <a:ext cx="8553180" cy="4126888"/>
            <a:chOff x="1819410" y="2240280"/>
            <a:chExt cx="8553180" cy="4126888"/>
          </a:xfrm>
        </p:grpSpPr>
        <p:sp>
          <p:nvSpPr>
            <p:cNvPr id="5" name="Laptopscherm">
              <a:extLst>
                <a:ext uri="{FF2B5EF4-FFF2-40B4-BE49-F238E27FC236}">
                  <a16:creationId xmlns:a16="http://schemas.microsoft.com/office/drawing/2014/main" id="{A57A458B-1056-035E-505A-44AF16330167}"/>
                </a:ext>
              </a:extLst>
            </p:cNvPr>
            <p:cNvSpPr/>
            <p:nvPr/>
          </p:nvSpPr>
          <p:spPr>
            <a:xfrm>
              <a:off x="1979409" y="2240280"/>
              <a:ext cx="8233181" cy="3971440"/>
            </a:xfrm>
            <a:prstGeom prst="roundRect">
              <a:avLst>
                <a:gd name="adj" fmla="val 3000"/>
              </a:avLst>
            </a:prstGeom>
            <a:gradFill rotWithShape="1">
              <a:gsLst>
                <a:gs pos="0">
                  <a:srgbClr val="3A4048"/>
                </a:gs>
                <a:gs pos="100000">
                  <a:srgbClr val="22262C"/>
                </a:gs>
              </a:gsLst>
              <a:lin ang="5400000" scaled="0"/>
            </a:gradFill>
            <a:ln w="9525">
              <a:solidFill>
                <a:srgbClr val="14181D"/>
              </a:solidFill>
            </a:ln>
            <a:effectLst>
              <a:outerShdw blurRad="203200" dist="63500" dir="5400000" algn="t" rotWithShape="0">
                <a:srgbClr val="000000">
                  <a:alpha val="28000"/>
                </a:srgbClr>
              </a:outerShdw>
            </a:effectLst>
          </p:spPr>
          <p:txBody>
            <a:bodyPr/>
            <a:lstStyle/>
            <a:p>
              <a:endParaRPr lang="nl-NL"/>
            </a:p>
          </p:txBody>
        </p:sp>
        <p:sp>
          <p:nvSpPr>
            <p:cNvPr id="8" name="Laptopvoet">
              <a:extLst>
                <a:ext uri="{FF2B5EF4-FFF2-40B4-BE49-F238E27FC236}">
                  <a16:creationId xmlns:a16="http://schemas.microsoft.com/office/drawing/2014/main" id="{B9EFD415-72F9-8129-49E7-4B38399A203E}"/>
                </a:ext>
              </a:extLst>
            </p:cNvPr>
            <p:cNvSpPr/>
            <p:nvPr/>
          </p:nvSpPr>
          <p:spPr>
            <a:xfrm>
              <a:off x="1819410" y="6211720"/>
              <a:ext cx="8553180" cy="155448"/>
            </a:xfrm>
            <a:prstGeom prst="trapezoid">
              <a:avLst>
                <a:gd name="adj" fmla="val 12000"/>
              </a:avLst>
            </a:prstGeom>
            <a:gradFill rotWithShape="1">
              <a:gsLst>
                <a:gs pos="0">
                  <a:srgbClr val="C9CED4"/>
                </a:gs>
                <a:gs pos="100000">
                  <a:srgbClr val="8D949D"/>
                </a:gs>
              </a:gsLst>
              <a:lin ang="5400000" scaled="0"/>
            </a:gradFill>
            <a:ln>
              <a:noFill/>
            </a:ln>
            <a:effectLst>
              <a:outerShdw blurRad="127000" dist="38100" dir="5400000" rotWithShape="0">
                <a:srgbClr val="000000">
                  <a:alpha val="22000"/>
                </a:srgbClr>
              </a:outerShdw>
            </a:effectLst>
          </p:spPr>
          <p:txBody>
            <a:bodyPr/>
            <a:lstStyle/>
            <a:p>
              <a:endParaRPr lang="nl-NL"/>
            </a:p>
          </p:txBody>
        </p:sp>
        <p:pic>
          <p:nvPicPr>
            <p:cNvPr id="9" name="Picture 8">
              <a:extLst>
                <a:ext uri="{FF2B5EF4-FFF2-40B4-BE49-F238E27FC236}">
                  <a16:creationId xmlns:a16="http://schemas.microsoft.com/office/drawing/2014/main" id="{0A05B86D-D3A4-5DA0-E7E7-F8231A0430BE}"/>
                </a:ext>
              </a:extLst>
            </p:cNvPr>
            <p:cNvPicPr>
              <a:picLocks noChangeAspect="1"/>
            </p:cNvPicPr>
            <p:nvPr/>
          </p:nvPicPr>
          <p:blipFill>
            <a:blip r:embed="rId3"/>
            <a:srcRect t="358" b="358"/>
            <a:stretch/>
          </p:blipFill>
          <p:spPr>
            <a:xfrm>
              <a:off x="2035498" y="2377301"/>
              <a:ext cx="8121002" cy="3692143"/>
            </a:xfrm>
            <a:prstGeom prst="roundRect">
              <a:avLst>
                <a:gd name="adj" fmla="val 2055"/>
              </a:avLst>
            </a:prstGeom>
          </p:spPr>
        </p:pic>
      </p:grpSp>
      <p:pic>
        <p:nvPicPr>
          <p:cNvPr id="12" name="Picture 11">
            <a:extLst>
              <a:ext uri="{FF2B5EF4-FFF2-40B4-BE49-F238E27FC236}">
                <a16:creationId xmlns:a16="http://schemas.microsoft.com/office/drawing/2014/main" id="{86EC6333-88F6-7240-B0E0-8570B140F303}"/>
              </a:ext>
            </a:extLst>
          </p:cNvPr>
          <p:cNvPicPr>
            <a:picLocks noChangeAspect="1"/>
          </p:cNvPicPr>
          <p:nvPr/>
        </p:nvPicPr>
        <p:blipFill>
          <a:blip r:embed="rId4"/>
          <a:stretch>
            <a:fillRect/>
          </a:stretch>
        </p:blipFill>
        <p:spPr>
          <a:xfrm>
            <a:off x="5778766" y="4434913"/>
            <a:ext cx="422565" cy="422565"/>
          </a:xfrm>
          <a:prstGeom prst="rect">
            <a:avLst/>
          </a:prstGeom>
        </p:spPr>
      </p:pic>
      <p:pic>
        <p:nvPicPr>
          <p:cNvPr id="25" name="Background image">
            <a:extLst>
              <a:ext uri="{FF2B5EF4-FFF2-40B4-BE49-F238E27FC236}">
                <a16:creationId xmlns:a16="http://schemas.microsoft.com/office/drawing/2014/main" id="{249FF9F2-2BDF-8F05-CC2C-1053F11C8A84}"/>
              </a:ext>
            </a:extLst>
          </p:cNvPr>
          <p:cNvPicPr>
            <a:picLocks noChangeAspect="1"/>
          </p:cNvPicPr>
          <p:nvPr/>
        </p:nvPicPr>
        <p:blipFill>
          <a:blip r:embed="rId5">
            <a:alphaModFix amt="25000"/>
          </a:blip>
          <a:srcRect l="32419" t="31429" r="30440" b="31383"/>
          <a:stretch>
            <a:fillRect/>
          </a:stretch>
        </p:blipFill>
        <p:spPr>
          <a:xfrm>
            <a:off x="-12509369" y="0"/>
            <a:ext cx="12192000" cy="6866573"/>
          </a:xfrm>
          <a:prstGeom prst="rect">
            <a:avLst/>
          </a:prstGeom>
        </p:spPr>
      </p:pic>
      <p:sp>
        <p:nvSpPr>
          <p:cNvPr id="27" name="Tekstvak 4">
            <a:extLst>
              <a:ext uri="{FF2B5EF4-FFF2-40B4-BE49-F238E27FC236}">
                <a16:creationId xmlns:a16="http://schemas.microsoft.com/office/drawing/2014/main" id="{41540B44-6880-596E-2000-F9CF42666FCA}"/>
              </a:ext>
            </a:extLst>
          </p:cNvPr>
          <p:cNvSpPr txBox="1"/>
          <p:nvPr/>
        </p:nvSpPr>
        <p:spPr>
          <a:xfrm>
            <a:off x="-11743825" y="2162698"/>
            <a:ext cx="11079126" cy="1917448"/>
          </a:xfrm>
          <a:prstGeom prst="rect">
            <a:avLst/>
          </a:prstGeom>
          <a:noFill/>
        </p:spPr>
        <p:txBody>
          <a:bodyPr wrap="square">
            <a:spAutoFit/>
          </a:bodyPr>
          <a:lstStyle/>
          <a:p>
            <a:pPr algn="ctr">
              <a:lnSpc>
                <a:spcPct val="70000"/>
              </a:lnSpc>
            </a:pPr>
            <a:r>
              <a:rPr kumimoji="0" lang="nl-NL" sz="66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Van proces naar resultaat</a:t>
            </a:r>
            <a:br>
              <a:rPr lang="nl-NL" b="0">
                <a:solidFill>
                  <a:srgbClr val="0090D7"/>
                </a:solidFill>
                <a:effectLst/>
                <a:latin typeface="GalanoGrotesque-ExtraBold" panose="00000900000000000000" pitchFamily="50" charset="0"/>
              </a:rPr>
            </a:br>
            <a:r>
              <a:rPr lang="nl-NL">
                <a:solidFill>
                  <a:srgbClr val="0090D7"/>
                </a:solidFill>
                <a:latin typeface="GalanoGrotesque-ExtraBold" panose="00000900000000000000" pitchFamily="50" charset="0"/>
              </a:rPr>
              <a:t>            </a:t>
            </a:r>
            <a:br>
              <a:rPr lang="nl-NL">
                <a:solidFill>
                  <a:srgbClr val="0090D7"/>
                </a:solidFill>
                <a:latin typeface="GalanoGrotesque-ExtraBold" panose="00000900000000000000" pitchFamily="50" charset="0"/>
              </a:rPr>
            </a:br>
            <a:br>
              <a:rPr lang="nl-NL">
                <a:solidFill>
                  <a:srgbClr val="0090D7"/>
                </a:solidFill>
                <a:latin typeface="GalanoGrotesque-ExtraBold" panose="00000900000000000000" pitchFamily="50" charset="0"/>
              </a:rPr>
            </a:br>
            <a:r>
              <a:rPr lang="nl-NL" sz="3200" spc="-150">
                <a:solidFill>
                  <a:schemeClr val="accent1"/>
                </a:solidFill>
                <a:latin typeface="Aharoni" panose="02010803020104030203" pitchFamily="2" charset="-79"/>
                <a:cs typeface="Aharoni" panose="02010803020104030203" pitchFamily="2" charset="-79"/>
              </a:rPr>
              <a:t>Wat levert een geïntegreerde onderhoudsketen de organisatie op?</a:t>
            </a:r>
            <a:endParaRPr lang="nl-NL" sz="3200" spc="-150">
              <a:solidFill>
                <a:srgbClr val="FFFFFF"/>
              </a:solidFill>
              <a:latin typeface="Aharoni" panose="02010803020104030203" pitchFamily="2" charset="-79"/>
              <a:cs typeface="Aharoni" panose="02010803020104030203" pitchFamily="2" charset="-79"/>
            </a:endParaRPr>
          </a:p>
        </p:txBody>
      </p:sp>
      <p:sp>
        <p:nvSpPr>
          <p:cNvPr id="30" name="Halo">
            <a:extLst>
              <a:ext uri="{FF2B5EF4-FFF2-40B4-BE49-F238E27FC236}">
                <a16:creationId xmlns:a16="http://schemas.microsoft.com/office/drawing/2014/main" id="{C18A5ACA-FB12-18C7-CCE4-70AFC8F0D591}"/>
              </a:ext>
            </a:extLst>
          </p:cNvPr>
          <p:cNvSpPr/>
          <p:nvPr/>
        </p:nvSpPr>
        <p:spPr>
          <a:xfrm>
            <a:off x="-9313369" y="1200000"/>
            <a:ext cx="5800000" cy="5000000"/>
          </a:xfrm>
          <a:prstGeom prst="ellipse">
            <a:avLst/>
          </a:prstGeom>
          <a:noFill/>
          <a:ln w="12700">
            <a:solidFill>
              <a:srgbClr val="00A0E1">
                <a:alpha val="25000"/>
              </a:srgbClr>
            </a:solidFill>
          </a:ln>
        </p:spPr>
        <p:txBody>
          <a:bodyPr wrap="square" lIns="36000" tIns="18000" rIns="36000" bIns="18000" anchor="ctr">
            <a:normAutofit/>
          </a:bodyPr>
          <a:lstStyle/>
          <a:p>
            <a:endParaRPr/>
          </a:p>
        </p:txBody>
      </p:sp>
      <p:sp>
        <p:nvSpPr>
          <p:cNvPr id="41" name="Cirkel1">
            <a:extLst>
              <a:ext uri="{FF2B5EF4-FFF2-40B4-BE49-F238E27FC236}">
                <a16:creationId xmlns:a16="http://schemas.microsoft.com/office/drawing/2014/main" id="{B3730BB3-651B-B58D-4FCB-EDE3D35238E0}"/>
              </a:ext>
            </a:extLst>
          </p:cNvPr>
          <p:cNvSpPr/>
          <p:nvPr/>
        </p:nvSpPr>
        <p:spPr>
          <a:xfrm>
            <a:off x="2885679" y="-3316109"/>
            <a:ext cx="2640000" cy="2640000"/>
          </a:xfrm>
          <a:prstGeom prst="ellipse">
            <a:avLst/>
          </a:prstGeom>
          <a:solidFill>
            <a:srgbClr val="00A0E1">
              <a:alpha val="5000"/>
            </a:srgbClr>
          </a:solidFill>
          <a:ln w="19050">
            <a:solidFill>
              <a:srgbClr val="00A0E1">
                <a:alpha val="15000"/>
              </a:srgbClr>
            </a:solidFill>
          </a:ln>
        </p:spPr>
        <p:txBody>
          <a:bodyPr wrap="square" lIns="36000" tIns="18000" rIns="36000" bIns="18000" anchor="ctr">
            <a:normAutofit/>
          </a:bodyPr>
          <a:lstStyle/>
          <a:p>
            <a:endParaRPr/>
          </a:p>
        </p:txBody>
      </p:sp>
      <p:sp>
        <p:nvSpPr>
          <p:cNvPr id="43" name="Cirkel2">
            <a:extLst>
              <a:ext uri="{FF2B5EF4-FFF2-40B4-BE49-F238E27FC236}">
                <a16:creationId xmlns:a16="http://schemas.microsoft.com/office/drawing/2014/main" id="{24E739D2-1226-EEF8-9627-42942D613455}"/>
              </a:ext>
            </a:extLst>
          </p:cNvPr>
          <p:cNvSpPr/>
          <p:nvPr/>
        </p:nvSpPr>
        <p:spPr>
          <a:xfrm>
            <a:off x="6391255" y="-3375575"/>
            <a:ext cx="2640000" cy="2640000"/>
          </a:xfrm>
          <a:prstGeom prst="ellipse">
            <a:avLst/>
          </a:prstGeom>
          <a:solidFill>
            <a:srgbClr val="00A0E1">
              <a:alpha val="5000"/>
            </a:srgbClr>
          </a:solidFill>
          <a:ln w="19050">
            <a:solidFill>
              <a:srgbClr val="00A0E1">
                <a:alpha val="15000"/>
              </a:srgbClr>
            </a:solidFill>
          </a:ln>
        </p:spPr>
        <p:txBody>
          <a:bodyPr wrap="square" lIns="36000" tIns="18000" rIns="36000" bIns="18000" anchor="ctr">
            <a:normAutofit/>
          </a:bodyPr>
          <a:lstStyle/>
          <a:p>
            <a:endParaRPr/>
          </a:p>
        </p:txBody>
      </p:sp>
      <p:sp>
        <p:nvSpPr>
          <p:cNvPr id="45" name="Cirkel3">
            <a:extLst>
              <a:ext uri="{FF2B5EF4-FFF2-40B4-BE49-F238E27FC236}">
                <a16:creationId xmlns:a16="http://schemas.microsoft.com/office/drawing/2014/main" id="{C27F345E-8970-393B-9036-8739DDE9EFBB}"/>
              </a:ext>
            </a:extLst>
          </p:cNvPr>
          <p:cNvSpPr/>
          <p:nvPr/>
        </p:nvSpPr>
        <p:spPr>
          <a:xfrm>
            <a:off x="4776000" y="7374607"/>
            <a:ext cx="2640000" cy="2640000"/>
          </a:xfrm>
          <a:prstGeom prst="ellipse">
            <a:avLst/>
          </a:prstGeom>
          <a:solidFill>
            <a:srgbClr val="00A0E1">
              <a:alpha val="5000"/>
            </a:srgbClr>
          </a:solidFill>
          <a:ln w="19050">
            <a:solidFill>
              <a:srgbClr val="00A0E1">
                <a:alpha val="15000"/>
              </a:srgbClr>
            </a:solidFill>
          </a:ln>
        </p:spPr>
        <p:txBody>
          <a:bodyPr wrap="square" lIns="36000" tIns="18000" rIns="36000" bIns="18000" anchor="ctr">
            <a:normAutofit/>
          </a:bodyPr>
          <a:lstStyle/>
          <a:p>
            <a:endParaRPr/>
          </a:p>
        </p:txBody>
      </p:sp>
    </p:spTree>
    <p:extLst>
      <p:ext uri="{BB962C8B-B14F-4D97-AF65-F5344CB8AC3E}">
        <p14:creationId xmlns:p14="http://schemas.microsoft.com/office/powerpoint/2010/main" val="554876073"/>
      </p:ext>
    </p:extLst>
  </p:cSld>
  <p:clrMapOvr>
    <a:masterClrMapping/>
  </p:clrMapOvr>
  <mc:AlternateContent xmlns:mc="http://schemas.openxmlformats.org/markup-compatibility/2006" xmlns:p14="http://schemas.microsoft.com/office/powerpoint/2010/main">
    <mc:Choice Requires="p14">
      <p:transition p14:dur="2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60CFA-71FD-F89A-68C8-7470B9FC1F36}"/>
            </a:ext>
          </a:extLst>
        </p:cNvPr>
        <p:cNvGrpSpPr/>
        <p:nvPr/>
      </p:nvGrpSpPr>
      <p:grpSpPr>
        <a:xfrm>
          <a:off x="0" y="0"/>
          <a:ext cx="0" cy="0"/>
          <a:chOff x="0" y="0"/>
          <a:chExt cx="0" cy="0"/>
        </a:xfrm>
      </p:grpSpPr>
      <p:pic>
        <p:nvPicPr>
          <p:cNvPr id="4" name="Background image">
            <a:extLst>
              <a:ext uri="{FF2B5EF4-FFF2-40B4-BE49-F238E27FC236}">
                <a16:creationId xmlns:a16="http://schemas.microsoft.com/office/drawing/2014/main" id="{B6602964-7E3B-1416-D929-890D6812772E}"/>
              </a:ext>
            </a:extLst>
          </p:cNvPr>
          <p:cNvPicPr>
            <a:picLocks noChangeAspect="1"/>
          </p:cNvPicPr>
          <p:nvPr/>
        </p:nvPicPr>
        <p:blipFill>
          <a:blip r:embed="rId3">
            <a:alphaModFix amt="25000"/>
          </a:blip>
          <a:srcRect l="32419" t="31429" r="30440" b="31383"/>
          <a:stretch>
            <a:fillRect/>
          </a:stretch>
        </p:blipFill>
        <p:spPr>
          <a:xfrm>
            <a:off x="0" y="0"/>
            <a:ext cx="12192000" cy="6866573"/>
          </a:xfrm>
          <a:prstGeom prst="rect">
            <a:avLst/>
          </a:prstGeom>
        </p:spPr>
      </p:pic>
      <p:grpSp>
        <p:nvGrpSpPr>
          <p:cNvPr id="28" name="Onderhoud &amp; voorspelbaarheid" hidden="1">
            <a:extLst>
              <a:ext uri="{FF2B5EF4-FFF2-40B4-BE49-F238E27FC236}">
                <a16:creationId xmlns:a16="http://schemas.microsoft.com/office/drawing/2014/main" id="{615FCBC1-6657-AD0B-7D4A-C1C6E1FDDEFE}"/>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EF49D897-6719-50F0-4285-CC5C0C47552C}"/>
                </a:ext>
              </a:extLst>
            </p:cNvPr>
            <p:cNvPicPr>
              <a:picLocks noChangeAspect="1"/>
            </p:cNvPicPr>
            <p:nvPr/>
          </p:nvPicPr>
          <p:blipFill>
            <a:blip r:embed="rId4"/>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CD9828CC-5311-784C-3D89-7AD90289E70E}"/>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SAC, EAM, S/4HANA, AIN, FSM​</a:t>
              </a:r>
              <a:endParaRPr lang="en-NL" sz="80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163214BF-07B3-C203-DB44-B0AB3BCEB53B}"/>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42A1DE2B-3917-4FFA-C40D-042C0E4049A2}"/>
                </a:ext>
              </a:extLst>
            </p:cNvPr>
            <p:cNvPicPr>
              <a:picLocks noChangeAspect="1"/>
            </p:cNvPicPr>
            <p:nvPr/>
          </p:nvPicPr>
          <p:blipFill>
            <a:blip r:embed="rId4"/>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E0F81C47-C063-A7CE-119E-BBAD28C18C03}"/>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SAP Service Cloud V2, S/4 Service, EAM, </a:t>
              </a:r>
            </a:p>
            <a:p>
              <a:pPr algn="ctr">
                <a:buNone/>
              </a:pPr>
              <a:r>
                <a:rPr lang="en-GB" sz="800" b="1" i="1">
                  <a:solidFill>
                    <a:srgbClr val="FFFFFF"/>
                  </a:solidFill>
                  <a:effectLst/>
                  <a:latin typeface="Satoshi Variable" pitchFamily="2" charset="77"/>
                </a:rPr>
                <a:t>S/4 HANA, FSM, SSAM, Dynamic Forms, </a:t>
              </a:r>
            </a:p>
            <a:p>
              <a:pPr algn="ctr">
                <a:buNone/>
              </a:pPr>
              <a:r>
                <a:rPr lang="en-GB" sz="800" b="1" i="1">
                  <a:solidFill>
                    <a:srgbClr val="FFFFFF"/>
                  </a:solidFill>
                  <a:effectLst/>
                  <a:latin typeface="Satoshi Variable" pitchFamily="2" charset="77"/>
                </a:rPr>
                <a:t>APM, </a:t>
              </a:r>
              <a:r>
                <a:rPr lang="en-GB" sz="800" b="1" i="1" err="1">
                  <a:solidFill>
                    <a:srgbClr val="FFFFFF"/>
                  </a:solidFill>
                  <a:effectLst/>
                  <a:latin typeface="Satoshi Variable" pitchFamily="2" charset="77"/>
                </a:rPr>
                <a:t>Teamviewer</a:t>
              </a:r>
              <a:r>
                <a:rPr lang="en-GB" sz="800" b="1" i="1">
                  <a:solidFill>
                    <a:srgbClr val="FFFFFF"/>
                  </a:solidFill>
                  <a:effectLst/>
                  <a:latin typeface="Satoshi Variable" pitchFamily="2" charset="77"/>
                </a:rPr>
                <a:t>​</a:t>
              </a:r>
              <a:endParaRPr lang="en-NL" sz="80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E70455F6-25B0-C7C5-B0B5-5F6C1EE02379}"/>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2C81F157-2FBF-5C7F-91F2-FE7A80D00A70}"/>
                </a:ext>
              </a:extLst>
            </p:cNvPr>
            <p:cNvPicPr>
              <a:picLocks noChangeAspect="1"/>
            </p:cNvPicPr>
            <p:nvPr/>
          </p:nvPicPr>
          <p:blipFill>
            <a:blip r:embed="rId4"/>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58BA2503-BECD-76E4-4DD7-82E93102D4EC}"/>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en-NL" sz="800" b="1" i="1">
                  <a:solidFill>
                    <a:srgbClr val="FFFFFF"/>
                  </a:solidFill>
                  <a:effectLst/>
                  <a:latin typeface="Satoshi Variable" pitchFamily="2" charset="77"/>
                </a:rPr>
                <a:t>APM, EAM, S/4 HANA, AIN, MDM,</a:t>
              </a:r>
            </a:p>
            <a:p>
              <a:pPr algn="ctr">
                <a:buNone/>
              </a:pPr>
              <a:r>
                <a:rPr lang="en-NL" sz="800" b="1" i="1">
                  <a:solidFill>
                    <a:srgbClr val="FFFFFF"/>
                  </a:solidFill>
                  <a:effectLst/>
                  <a:latin typeface="Satoshi Variable" pitchFamily="2" charset="77"/>
                </a:rPr>
                <a:t>SAP EPPM, SAP S/4 Service, </a:t>
              </a:r>
            </a:p>
            <a:p>
              <a:pPr algn="ctr">
                <a:buNone/>
              </a:pPr>
              <a:r>
                <a:rPr lang="en-NL" sz="800" b="1" i="1">
                  <a:solidFill>
                    <a:srgbClr val="FFFFFF"/>
                  </a:solidFill>
                  <a:effectLst/>
                  <a:latin typeface="Satoshi Variable" pitchFamily="2" charset="77"/>
                </a:rPr>
                <a:t>SAP Service Cloud V2​</a:t>
              </a:r>
              <a:endParaRPr lang="en-NL" sz="80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58C44A9A-EC6F-2FF2-B369-29B2D340231E}"/>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926CBEA8-B3F1-6F18-8245-7FA54B7B5854}"/>
                </a:ext>
              </a:extLst>
            </p:cNvPr>
            <p:cNvPicPr>
              <a:picLocks noChangeAspect="1"/>
            </p:cNvPicPr>
            <p:nvPr/>
          </p:nvPicPr>
          <p:blipFill>
            <a:blip r:embed="rId4"/>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10051F20-C3F0-6C9F-78C9-C02721B55330}"/>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0009971F-2093-8322-293A-AD02F1CFAFDB}"/>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7472634E-6042-0605-8D67-BA7B14F692CC}"/>
                </a:ext>
              </a:extLst>
            </p:cNvPr>
            <p:cNvPicPr>
              <a:picLocks noChangeAspect="1"/>
            </p:cNvPicPr>
            <p:nvPr/>
          </p:nvPicPr>
          <p:blipFill>
            <a:blip r:embed="rId4"/>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02C87658-4A74-54A6-A47B-D8927B0C7D88}"/>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en-GB" sz="800" b="1" i="1">
                  <a:solidFill>
                    <a:srgbClr val="FFFFFF"/>
                  </a:solidFill>
                  <a:effectLst/>
                  <a:latin typeface="Satoshi Variable" pitchFamily="2" charset="77"/>
                </a:rPr>
                <a:t>Side-by-Side Extensions on SAP BTP, On-stack extensions, SAP AI Core​, SAP BTP Integration Suite, SAP Fiori, SAP Build​</a:t>
              </a:r>
              <a:endParaRPr lang="en-NL" sz="800">
                <a:solidFill>
                  <a:srgbClr val="FFFFFF"/>
                </a:solidFill>
                <a:effectLst/>
                <a:latin typeface="Satoshi Variable" pitchFamily="2" charset="77"/>
              </a:endParaRPr>
            </a:p>
          </p:txBody>
        </p:sp>
      </p:grpSp>
      <p:pic>
        <p:nvPicPr>
          <p:cNvPr id="2" name="Logo Ideo">
            <a:extLst>
              <a:ext uri="{FF2B5EF4-FFF2-40B4-BE49-F238E27FC236}">
                <a16:creationId xmlns:a16="http://schemas.microsoft.com/office/drawing/2014/main" id="{C6C7E046-086B-C25E-27A0-8F9FC150ED9B}"/>
              </a:ext>
            </a:extLst>
          </p:cNvPr>
          <p:cNvPicPr>
            <a:picLocks noChangeAspect="1"/>
          </p:cNvPicPr>
          <p:nvPr/>
        </p:nvPicPr>
        <p:blipFill>
          <a:blip r:embed="rId5"/>
          <a:srcRect/>
          <a:stretch/>
        </p:blipFill>
        <p:spPr>
          <a:xfrm>
            <a:off x="0" y="6261100"/>
            <a:ext cx="1244600" cy="596900"/>
          </a:xfrm>
          <a:prstGeom prst="rect">
            <a:avLst/>
          </a:prstGeom>
        </p:spPr>
      </p:pic>
      <p:sp>
        <p:nvSpPr>
          <p:cNvPr id="10" name="Halo">
            <a:extLst>
              <a:ext uri="{FF2B5EF4-FFF2-40B4-BE49-F238E27FC236}">
                <a16:creationId xmlns:a16="http://schemas.microsoft.com/office/drawing/2014/main" id="{1456D43C-B07E-C84E-33F8-48009B435F2D}"/>
              </a:ext>
            </a:extLst>
          </p:cNvPr>
          <p:cNvSpPr/>
          <p:nvPr/>
        </p:nvSpPr>
        <p:spPr>
          <a:xfrm>
            <a:off x="3196000" y="-5475120"/>
            <a:ext cx="5800000" cy="5000000"/>
          </a:xfrm>
          <a:prstGeom prst="ellipse">
            <a:avLst/>
          </a:prstGeom>
          <a:noFill/>
          <a:ln w="12700">
            <a:solidFill>
              <a:srgbClr val="00A0E1">
                <a:alpha val="25000"/>
              </a:srgbClr>
            </a:solidFill>
          </a:ln>
        </p:spPr>
        <p:txBody>
          <a:bodyPr wrap="square" lIns="36000" tIns="18000" rIns="36000" bIns="18000" anchor="ctr">
            <a:normAutofit/>
          </a:bodyPr>
          <a:lstStyle/>
          <a:p>
            <a:endParaRPr/>
          </a:p>
        </p:txBody>
      </p:sp>
      <p:sp>
        <p:nvSpPr>
          <p:cNvPr id="24" name="LabProces">
            <a:extLst>
              <a:ext uri="{FF2B5EF4-FFF2-40B4-BE49-F238E27FC236}">
                <a16:creationId xmlns:a16="http://schemas.microsoft.com/office/drawing/2014/main" id="{DD5BE812-54F3-21AB-3549-8C479BBAAAF6}"/>
              </a:ext>
            </a:extLst>
          </p:cNvPr>
          <p:cNvSpPr/>
          <p:nvPr/>
        </p:nvSpPr>
        <p:spPr>
          <a:xfrm>
            <a:off x="996000" y="-3975120"/>
            <a:ext cx="2700000" cy="500000"/>
          </a:xfrm>
          <a:prstGeom prst="rect">
            <a:avLst/>
          </a:prstGeom>
          <a:noFill/>
          <a:ln>
            <a:noFill/>
          </a:ln>
        </p:spPr>
        <p:txBody>
          <a:bodyPr wrap="square" lIns="36000" tIns="18000" rIns="36000" bIns="18000" anchor="ctr">
            <a:normAutofit/>
          </a:bodyPr>
          <a:lstStyle/>
          <a:p>
            <a:pPr algn="r"/>
            <a:r>
              <a:rPr lang="nl-NL" sz="1600" b="1" spc="40">
                <a:solidFill>
                  <a:srgbClr val="FFFFFF"/>
                </a:solidFill>
                <a:latin typeface="+mn-lt"/>
              </a:rPr>
              <a:t>Werkproces</a:t>
            </a:r>
          </a:p>
        </p:txBody>
      </p:sp>
      <p:sp>
        <p:nvSpPr>
          <p:cNvPr id="31" name="LabPlanning">
            <a:extLst>
              <a:ext uri="{FF2B5EF4-FFF2-40B4-BE49-F238E27FC236}">
                <a16:creationId xmlns:a16="http://schemas.microsoft.com/office/drawing/2014/main" id="{AA7542BC-4C9E-66FE-9998-5637C76D4C6B}"/>
              </a:ext>
            </a:extLst>
          </p:cNvPr>
          <p:cNvSpPr/>
          <p:nvPr/>
        </p:nvSpPr>
        <p:spPr>
          <a:xfrm>
            <a:off x="8496000" y="-3975120"/>
            <a:ext cx="2700000" cy="500000"/>
          </a:xfrm>
          <a:prstGeom prst="rect">
            <a:avLst/>
          </a:prstGeom>
          <a:noFill/>
          <a:ln>
            <a:noFill/>
          </a:ln>
        </p:spPr>
        <p:txBody>
          <a:bodyPr wrap="square" lIns="36000" tIns="18000" rIns="36000" bIns="18000" anchor="ctr">
            <a:normAutofit/>
          </a:bodyPr>
          <a:lstStyle/>
          <a:p>
            <a:pPr algn="l"/>
            <a:r>
              <a:rPr lang="nl-NL" sz="1600" b="1" spc="40">
                <a:solidFill>
                  <a:srgbClr val="FFFFFF"/>
                </a:solidFill>
                <a:latin typeface="+mn-lt"/>
              </a:rPr>
              <a:t>Planning</a:t>
            </a:r>
          </a:p>
        </p:txBody>
      </p:sp>
      <p:sp>
        <p:nvSpPr>
          <p:cNvPr id="33" name="LabUitvoering">
            <a:extLst>
              <a:ext uri="{FF2B5EF4-FFF2-40B4-BE49-F238E27FC236}">
                <a16:creationId xmlns:a16="http://schemas.microsoft.com/office/drawing/2014/main" id="{D8426578-E8C4-4E43-1E7D-16A7FB559090}"/>
              </a:ext>
            </a:extLst>
          </p:cNvPr>
          <p:cNvSpPr/>
          <p:nvPr/>
        </p:nvSpPr>
        <p:spPr>
          <a:xfrm>
            <a:off x="4746000" y="-505120"/>
            <a:ext cx="2700000" cy="500000"/>
          </a:xfrm>
          <a:prstGeom prst="rect">
            <a:avLst/>
          </a:prstGeom>
          <a:noFill/>
          <a:ln>
            <a:noFill/>
          </a:ln>
        </p:spPr>
        <p:txBody>
          <a:bodyPr wrap="square" lIns="36000" tIns="18000" rIns="36000" bIns="18000" anchor="ctr">
            <a:normAutofit/>
          </a:bodyPr>
          <a:lstStyle/>
          <a:p>
            <a:pPr algn="ctr"/>
            <a:r>
              <a:rPr lang="nl-NL" sz="1600" b="1" spc="40">
                <a:solidFill>
                  <a:srgbClr val="FFFFFF"/>
                </a:solidFill>
                <a:latin typeface="+mn-lt"/>
              </a:rPr>
              <a:t>Uitvoering</a:t>
            </a:r>
          </a:p>
        </p:txBody>
      </p:sp>
      <p:sp>
        <p:nvSpPr>
          <p:cNvPr id="35" name="Kern">
            <a:extLst>
              <a:ext uri="{FF2B5EF4-FFF2-40B4-BE49-F238E27FC236}">
                <a16:creationId xmlns:a16="http://schemas.microsoft.com/office/drawing/2014/main" id="{43982C5D-9B39-9FBD-4C07-83F15FC080B3}"/>
              </a:ext>
            </a:extLst>
          </p:cNvPr>
          <p:cNvSpPr/>
          <p:nvPr/>
        </p:nvSpPr>
        <p:spPr>
          <a:xfrm>
            <a:off x="5498000" y="-3750831"/>
            <a:ext cx="1240000" cy="1240000"/>
          </a:xfrm>
          <a:prstGeom prst="ellipse">
            <a:avLst/>
          </a:prstGeom>
          <a:solidFill>
            <a:srgbClr val="00A0E1"/>
          </a:solidFill>
          <a:ln>
            <a:noFill/>
          </a:ln>
        </p:spPr>
        <p:txBody>
          <a:bodyPr wrap="square" lIns="36000" tIns="18000" rIns="36000" bIns="18000" anchor="ctr">
            <a:normAutofit/>
          </a:bodyPr>
          <a:lstStyle/>
          <a:p>
            <a:pPr algn="ctr"/>
            <a:r>
              <a:rPr lang="en-GB" sz="1200" b="1" spc="60" err="1">
                <a:solidFill>
                  <a:srgbClr val="002B5C"/>
                </a:solidFill>
                <a:latin typeface="+mn-lt"/>
              </a:rPr>
              <a:t>Één</a:t>
            </a:r>
            <a:r>
              <a:rPr lang="en-GB" sz="1200" b="1" spc="60">
                <a:solidFill>
                  <a:srgbClr val="002B5C"/>
                </a:solidFill>
                <a:latin typeface="+mn-lt"/>
              </a:rPr>
              <a:t> </a:t>
            </a:r>
            <a:r>
              <a:rPr lang="en-GB" sz="1200" b="1" spc="60" err="1">
                <a:solidFill>
                  <a:srgbClr val="002B5C"/>
                </a:solidFill>
                <a:latin typeface="+mn-lt"/>
              </a:rPr>
              <a:t>keten</a:t>
            </a:r>
            <a:endParaRPr sz="1200" b="1" spc="60">
              <a:solidFill>
                <a:srgbClr val="002B5C"/>
              </a:solidFill>
              <a:latin typeface="+mn-lt"/>
            </a:endParaRPr>
          </a:p>
        </p:txBody>
      </p:sp>
      <p:sp>
        <p:nvSpPr>
          <p:cNvPr id="37" name="Halo">
            <a:extLst>
              <a:ext uri="{FF2B5EF4-FFF2-40B4-BE49-F238E27FC236}">
                <a16:creationId xmlns:a16="http://schemas.microsoft.com/office/drawing/2014/main" id="{8F7C0852-171D-5652-5FE1-A47D1FDA0E59}"/>
              </a:ext>
            </a:extLst>
          </p:cNvPr>
          <p:cNvSpPr/>
          <p:nvPr/>
        </p:nvSpPr>
        <p:spPr>
          <a:xfrm>
            <a:off x="3196000" y="1200000"/>
            <a:ext cx="5800000" cy="5000000"/>
          </a:xfrm>
          <a:prstGeom prst="ellipse">
            <a:avLst/>
          </a:prstGeom>
          <a:noFill/>
          <a:ln w="12700">
            <a:solidFill>
              <a:srgbClr val="00A0E1">
                <a:alpha val="25000"/>
              </a:srgbClr>
            </a:solidFill>
          </a:ln>
        </p:spPr>
        <p:txBody>
          <a:bodyPr wrap="square" lIns="36000" tIns="18000" rIns="36000" bIns="18000" anchor="ctr">
            <a:normAutofit/>
          </a:bodyPr>
          <a:lstStyle/>
          <a:p>
            <a:endParaRPr/>
          </a:p>
        </p:txBody>
      </p:sp>
      <p:sp>
        <p:nvSpPr>
          <p:cNvPr id="39" name="Cirkel1">
            <a:extLst>
              <a:ext uri="{FF2B5EF4-FFF2-40B4-BE49-F238E27FC236}">
                <a16:creationId xmlns:a16="http://schemas.microsoft.com/office/drawing/2014/main" id="{F12983B4-893D-481B-5F32-2061FA23939D}"/>
              </a:ext>
            </a:extLst>
          </p:cNvPr>
          <p:cNvSpPr/>
          <p:nvPr/>
        </p:nvSpPr>
        <p:spPr>
          <a:xfrm>
            <a:off x="2885679" y="1009149"/>
            <a:ext cx="2640000" cy="2640000"/>
          </a:xfrm>
          <a:prstGeom prst="ellipse">
            <a:avLst/>
          </a:prstGeom>
          <a:solidFill>
            <a:srgbClr val="00A0E1">
              <a:alpha val="5000"/>
            </a:srgbClr>
          </a:solidFill>
          <a:ln w="19050">
            <a:solidFill>
              <a:srgbClr val="00A0E1">
                <a:alpha val="15000"/>
              </a:srgbClr>
            </a:solidFill>
          </a:ln>
        </p:spPr>
        <p:txBody>
          <a:bodyPr wrap="square" lIns="36000" tIns="18000" rIns="36000" bIns="18000" anchor="ctr">
            <a:normAutofit/>
          </a:bodyPr>
          <a:lstStyle/>
          <a:p>
            <a:endParaRPr/>
          </a:p>
        </p:txBody>
      </p:sp>
      <p:sp>
        <p:nvSpPr>
          <p:cNvPr id="41" name="Cirkel2">
            <a:extLst>
              <a:ext uri="{FF2B5EF4-FFF2-40B4-BE49-F238E27FC236}">
                <a16:creationId xmlns:a16="http://schemas.microsoft.com/office/drawing/2014/main" id="{8223CFFC-F103-A51C-0B60-32197BAE4C80}"/>
              </a:ext>
            </a:extLst>
          </p:cNvPr>
          <p:cNvSpPr/>
          <p:nvPr/>
        </p:nvSpPr>
        <p:spPr>
          <a:xfrm>
            <a:off x="6391255" y="949683"/>
            <a:ext cx="2640000" cy="2640000"/>
          </a:xfrm>
          <a:prstGeom prst="ellipse">
            <a:avLst/>
          </a:prstGeom>
          <a:solidFill>
            <a:srgbClr val="00A0E1">
              <a:alpha val="5000"/>
            </a:srgbClr>
          </a:solidFill>
          <a:ln w="19050">
            <a:solidFill>
              <a:srgbClr val="00A0E1">
                <a:alpha val="15000"/>
              </a:srgbClr>
            </a:solidFill>
          </a:ln>
        </p:spPr>
        <p:txBody>
          <a:bodyPr wrap="square" lIns="36000" tIns="18000" rIns="36000" bIns="18000" anchor="ctr">
            <a:normAutofit/>
          </a:bodyPr>
          <a:lstStyle/>
          <a:p>
            <a:endParaRPr/>
          </a:p>
        </p:txBody>
      </p:sp>
      <p:sp>
        <p:nvSpPr>
          <p:cNvPr id="43" name="Cirkel3">
            <a:extLst>
              <a:ext uri="{FF2B5EF4-FFF2-40B4-BE49-F238E27FC236}">
                <a16:creationId xmlns:a16="http://schemas.microsoft.com/office/drawing/2014/main" id="{EFB28588-F962-9983-EB8A-802DA2E59B85}"/>
              </a:ext>
            </a:extLst>
          </p:cNvPr>
          <p:cNvSpPr/>
          <p:nvPr/>
        </p:nvSpPr>
        <p:spPr>
          <a:xfrm>
            <a:off x="4776000" y="4195978"/>
            <a:ext cx="2640000" cy="2640000"/>
          </a:xfrm>
          <a:prstGeom prst="ellipse">
            <a:avLst/>
          </a:prstGeom>
          <a:solidFill>
            <a:srgbClr val="00A0E1">
              <a:alpha val="5000"/>
            </a:srgbClr>
          </a:solidFill>
          <a:ln w="19050">
            <a:solidFill>
              <a:srgbClr val="00A0E1">
                <a:alpha val="15000"/>
              </a:srgbClr>
            </a:solidFill>
          </a:ln>
        </p:spPr>
        <p:txBody>
          <a:bodyPr wrap="square" lIns="36000" tIns="18000" rIns="36000" bIns="18000" anchor="ctr">
            <a:normAutofit/>
          </a:bodyPr>
          <a:lstStyle/>
          <a:p>
            <a:endParaRPr/>
          </a:p>
        </p:txBody>
      </p:sp>
      <p:sp>
        <p:nvSpPr>
          <p:cNvPr id="5" name="Tekstvak 4">
            <a:extLst>
              <a:ext uri="{FF2B5EF4-FFF2-40B4-BE49-F238E27FC236}">
                <a16:creationId xmlns:a16="http://schemas.microsoft.com/office/drawing/2014/main" id="{554AD44D-2DB1-32D2-AEC9-42C2619F5BDB}"/>
              </a:ext>
            </a:extLst>
          </p:cNvPr>
          <p:cNvSpPr txBox="1"/>
          <p:nvPr/>
        </p:nvSpPr>
        <p:spPr>
          <a:xfrm>
            <a:off x="765544" y="2162698"/>
            <a:ext cx="11079126" cy="1917448"/>
          </a:xfrm>
          <a:prstGeom prst="rect">
            <a:avLst/>
          </a:prstGeom>
          <a:noFill/>
        </p:spPr>
        <p:txBody>
          <a:bodyPr wrap="square">
            <a:spAutoFit/>
          </a:bodyPr>
          <a:lstStyle/>
          <a:p>
            <a:pPr algn="ctr">
              <a:lnSpc>
                <a:spcPct val="70000"/>
              </a:lnSpc>
            </a:pPr>
            <a:r>
              <a:rPr kumimoji="0" lang="nl-NL" sz="6600" b="0" i="0" u="none" strike="noStrike" kern="1200" cap="none" spc="-150" normalizeH="0" baseline="0" noProof="0">
                <a:ln>
                  <a:noFill/>
                </a:ln>
                <a:solidFill>
                  <a:srgbClr val="FFFFFF"/>
                </a:solidFill>
                <a:effectLst/>
                <a:uLnTx/>
                <a:uFillTx/>
                <a:latin typeface="Aharoni" panose="02010803020104030203" pitchFamily="2" charset="-79"/>
                <a:cs typeface="Aharoni" panose="02010803020104030203" pitchFamily="2" charset="-79"/>
              </a:rPr>
              <a:t>Van proces naar resultaat</a:t>
            </a:r>
            <a:br>
              <a:rPr lang="nl-NL" b="0">
                <a:solidFill>
                  <a:srgbClr val="0090D7"/>
                </a:solidFill>
                <a:effectLst/>
                <a:latin typeface="GalanoGrotesque-ExtraBold" panose="00000900000000000000" pitchFamily="50" charset="0"/>
              </a:rPr>
            </a:br>
            <a:r>
              <a:rPr lang="nl-NL">
                <a:solidFill>
                  <a:srgbClr val="0090D7"/>
                </a:solidFill>
                <a:latin typeface="GalanoGrotesque-ExtraBold" panose="00000900000000000000" pitchFamily="50" charset="0"/>
              </a:rPr>
              <a:t>            </a:t>
            </a:r>
            <a:br>
              <a:rPr lang="nl-NL">
                <a:solidFill>
                  <a:srgbClr val="0090D7"/>
                </a:solidFill>
                <a:latin typeface="GalanoGrotesque-ExtraBold" panose="00000900000000000000" pitchFamily="50" charset="0"/>
              </a:rPr>
            </a:br>
            <a:br>
              <a:rPr lang="nl-NL">
                <a:solidFill>
                  <a:srgbClr val="0090D7"/>
                </a:solidFill>
                <a:latin typeface="GalanoGrotesque-ExtraBold" panose="00000900000000000000" pitchFamily="50" charset="0"/>
              </a:rPr>
            </a:br>
            <a:r>
              <a:rPr lang="nl-NL" sz="3200" spc="-150">
                <a:solidFill>
                  <a:schemeClr val="accent1"/>
                </a:solidFill>
                <a:latin typeface="Aharoni" panose="02010803020104030203" pitchFamily="2" charset="-79"/>
                <a:cs typeface="Aharoni" panose="02010803020104030203" pitchFamily="2" charset="-79"/>
              </a:rPr>
              <a:t>Wat levert een geïntegreerde onderhoudsketen de organisatie op?</a:t>
            </a:r>
            <a:endParaRPr lang="nl-NL" sz="3200" spc="-150">
              <a:solidFill>
                <a:srgbClr val="FFFFFF"/>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050011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55954-3431-3A9B-7B8E-6EFF05113A55}"/>
            </a:ext>
          </a:extLst>
        </p:cNvPr>
        <p:cNvGrpSpPr/>
        <p:nvPr/>
      </p:nvGrpSpPr>
      <p:grpSpPr>
        <a:xfrm>
          <a:off x="0" y="0"/>
          <a:ext cx="0" cy="0"/>
          <a:chOff x="0" y="0"/>
          <a:chExt cx="0" cy="0"/>
        </a:xfrm>
      </p:grpSpPr>
      <p:pic>
        <p:nvPicPr>
          <p:cNvPr id="200" name="Achtergrond">
            <a:extLst>
              <a:ext uri="{FF2B5EF4-FFF2-40B4-BE49-F238E27FC236}">
                <a16:creationId xmlns:a16="http://schemas.microsoft.com/office/drawing/2014/main" id="{0C22F4FE-E3BE-C7E4-92F8-DD9DC9E26F9B}"/>
              </a:ext>
            </a:extLst>
          </p:cNvPr>
          <p:cNvPicPr>
            <a:picLocks noChangeAspect="1"/>
          </p:cNvPicPr>
          <p:nvPr/>
        </p:nvPicPr>
        <p:blipFill>
          <a:blip r:embed="rId2"/>
          <a:srcRect t="7300" b="7300"/>
          <a:stretch>
            <a:fillRect/>
          </a:stretch>
        </p:blipFill>
        <p:spPr>
          <a:xfrm>
            <a:off x="0" y="1000000"/>
            <a:ext cx="12192000" cy="5858000"/>
          </a:xfrm>
          <a:prstGeom prst="rect">
            <a:avLst/>
          </a:prstGeom>
        </p:spPr>
      </p:pic>
      <p:sp>
        <p:nvSpPr>
          <p:cNvPr id="201" name="Sluier">
            <a:extLst>
              <a:ext uri="{FF2B5EF4-FFF2-40B4-BE49-F238E27FC236}">
                <a16:creationId xmlns:a16="http://schemas.microsoft.com/office/drawing/2014/main" id="{DD646605-CAE9-A169-334E-5494BCD996DD}"/>
              </a:ext>
            </a:extLst>
          </p:cNvPr>
          <p:cNvSpPr/>
          <p:nvPr/>
        </p:nvSpPr>
        <p:spPr>
          <a:xfrm>
            <a:off x="0" y="1000000"/>
            <a:ext cx="12192000" cy="5858000"/>
          </a:xfrm>
          <a:prstGeom prst="rect">
            <a:avLst/>
          </a:prstGeom>
          <a:solidFill>
            <a:srgbClr val="00234F">
              <a:alpha val="55000"/>
            </a:srgbClr>
          </a:solidFill>
          <a:ln>
            <a:noFill/>
          </a:ln>
        </p:spPr>
        <p:txBody>
          <a:bodyPr wrap="square" lIns="36000" tIns="18000" rIns="36000" bIns="18000" anchor="ctr">
            <a:normAutofit/>
          </a:bodyPr>
          <a:lstStyle/>
          <a:p>
            <a:endParaRPr/>
          </a:p>
        </p:txBody>
      </p:sp>
      <p:grpSp>
        <p:nvGrpSpPr>
          <p:cNvPr id="28" name="Onderhoud &amp; voorspelbaarheid" hidden="1">
            <a:extLst>
              <a:ext uri="{FF2B5EF4-FFF2-40B4-BE49-F238E27FC236}">
                <a16:creationId xmlns:a16="http://schemas.microsoft.com/office/drawing/2014/main" id="{D92FCA9A-627E-4320-FC2E-3F083E663892}"/>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507B6227-E01C-4BFD-FB01-4839D3A72485}"/>
                </a:ext>
              </a:extLst>
            </p:cNvPr>
            <p:cNvPicPr>
              <a:picLocks noChangeAspect="1"/>
            </p:cNvPicPr>
            <p:nvPr/>
          </p:nvPicPr>
          <p:blipFill>
            <a:blip r:embed="rId3"/>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E82BCCC4-D00B-F769-E231-AC2451BA2111}"/>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APM, MDM, SAC, EAM, S/4HANA, AIN, FSM​</a:t>
              </a:r>
              <a:endParaRPr lang="nl-NL" sz="800" noProof="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1F73B448-0BF8-7104-1161-E4EA7052CE02}"/>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4066F000-3634-B18E-B926-61CA270BFDD1}"/>
                </a:ext>
              </a:extLst>
            </p:cNvPr>
            <p:cNvPicPr>
              <a:picLocks noChangeAspect="1"/>
            </p:cNvPicPr>
            <p:nvPr/>
          </p:nvPicPr>
          <p:blipFill>
            <a:blip r:embed="rId3"/>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C4E357E6-905D-516F-16E1-ABB361E69E51}"/>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SAP Service Cloud V2, S/4 Service, EAM, </a:t>
              </a:r>
            </a:p>
            <a:p>
              <a:pPr algn="ctr">
                <a:buNone/>
              </a:pPr>
              <a:r>
                <a:rPr lang="nl-NL" sz="800" b="1" i="1" noProof="0">
                  <a:solidFill>
                    <a:srgbClr val="FFFFFF"/>
                  </a:solidFill>
                  <a:effectLst/>
                  <a:latin typeface="Satoshi Variable" pitchFamily="2" charset="77"/>
                </a:rPr>
                <a:t>S/4 HANA, FSM, SSAM, </a:t>
              </a:r>
              <a:r>
                <a:rPr lang="nl-NL" sz="800" b="1" i="1" noProof="0" err="1">
                  <a:solidFill>
                    <a:srgbClr val="FFFFFF"/>
                  </a:solidFill>
                  <a:effectLst/>
                  <a:latin typeface="Satoshi Variable" pitchFamily="2" charset="77"/>
                </a:rPr>
                <a:t>Dynamic</a:t>
              </a:r>
              <a:r>
                <a:rPr lang="nl-NL" sz="800" b="1" i="1" noProof="0">
                  <a:solidFill>
                    <a:srgbClr val="FFFFFF"/>
                  </a:solidFill>
                  <a:effectLst/>
                  <a:latin typeface="Satoshi Variable" pitchFamily="2" charset="77"/>
                </a:rPr>
                <a:t> Forms, </a:t>
              </a:r>
            </a:p>
            <a:p>
              <a:pPr algn="ctr">
                <a:buNone/>
              </a:pPr>
              <a:r>
                <a:rPr lang="nl-NL" sz="800" b="1" i="1" noProof="0">
                  <a:solidFill>
                    <a:srgbClr val="FFFFFF"/>
                  </a:solidFill>
                  <a:effectLst/>
                  <a:latin typeface="Satoshi Variable" pitchFamily="2" charset="77"/>
                </a:rPr>
                <a:t>APM, Teamviewer​</a:t>
              </a:r>
              <a:endParaRPr lang="nl-NL" sz="800" noProof="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55545524-609F-70C0-72CD-8B76A98E034E}"/>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9E0180F5-E71B-B454-9FA7-59C83386D3CA}"/>
                </a:ext>
              </a:extLst>
            </p:cNvPr>
            <p:cNvPicPr>
              <a:picLocks noChangeAspect="1"/>
            </p:cNvPicPr>
            <p:nvPr/>
          </p:nvPicPr>
          <p:blipFill>
            <a:blip r:embed="rId3"/>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A53E2E80-48F0-E8D4-AB05-C3AC5A0A49FE}"/>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APM, EAM, S/4 HANA, AIN, MDM,</a:t>
              </a:r>
            </a:p>
            <a:p>
              <a:pPr algn="ctr">
                <a:buNone/>
              </a:pPr>
              <a:r>
                <a:rPr lang="nl-NL" sz="800" b="1" i="1" noProof="0">
                  <a:solidFill>
                    <a:srgbClr val="FFFFFF"/>
                  </a:solidFill>
                  <a:effectLst/>
                  <a:latin typeface="Satoshi Variable" pitchFamily="2" charset="77"/>
                </a:rPr>
                <a:t>SAP EPPM, SAP S/4 Service, </a:t>
              </a:r>
            </a:p>
            <a:p>
              <a:pPr algn="ctr">
                <a:buNone/>
              </a:pPr>
              <a:r>
                <a:rPr lang="nl-NL" sz="800" b="1" i="1" noProof="0">
                  <a:solidFill>
                    <a:srgbClr val="FFFFFF"/>
                  </a:solidFill>
                  <a:effectLst/>
                  <a:latin typeface="Satoshi Variable" pitchFamily="2" charset="77"/>
                </a:rPr>
                <a:t>SAP Service Cloud V2​</a:t>
              </a:r>
              <a:endParaRPr lang="nl-NL" sz="800" noProof="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EAE156D4-6CF9-168C-87D5-BDA79D84E6D9}"/>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82F803EE-8AC5-3E8E-43BB-503D4B25EE43}"/>
                </a:ext>
              </a:extLst>
            </p:cNvPr>
            <p:cNvPicPr>
              <a:picLocks noChangeAspect="1"/>
            </p:cNvPicPr>
            <p:nvPr/>
          </p:nvPicPr>
          <p:blipFill>
            <a:blip r:embed="rId3"/>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A39B3FC9-FB61-3AF5-6712-7B5F3D182386}"/>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nl-NL" sz="800" b="1" i="1" noProof="0">
                  <a:solidFill>
                    <a:srgbClr val="FFFFFF"/>
                  </a:solidFill>
                  <a:effectLst/>
                  <a:latin typeface="Satoshi Variable" pitchFamily="2" charset="77"/>
                </a:rPr>
                <a:t>APM, MDM, Asset 360 Manager, </a:t>
              </a:r>
            </a:p>
            <a:p>
              <a:pPr algn="ctr">
                <a:buNone/>
              </a:pPr>
              <a:r>
                <a:rPr lang="nl-NL" sz="800" b="1" i="1" noProof="0" err="1">
                  <a:solidFill>
                    <a:srgbClr val="FFFFFF"/>
                  </a:solidFill>
                  <a:effectLst/>
                  <a:latin typeface="Satoshi Variable" pitchFamily="2" charset="77"/>
                </a:rPr>
                <a:t>Inspection</a:t>
              </a:r>
              <a:r>
                <a:rPr lang="nl-NL" sz="800" b="1" i="1" noProof="0">
                  <a:solidFill>
                    <a:srgbClr val="FFFFFF"/>
                  </a:solidFill>
                  <a:effectLst/>
                  <a:latin typeface="Satoshi Variable" pitchFamily="2" charset="77"/>
                </a:rPr>
                <a:t> Management, QM,</a:t>
              </a:r>
            </a:p>
            <a:p>
              <a:pPr algn="ctr">
                <a:buNone/>
              </a:pPr>
              <a:r>
                <a:rPr lang="nl-NL" sz="800" b="1" i="1" noProof="0">
                  <a:solidFill>
                    <a:srgbClr val="FFFFFF"/>
                  </a:solidFill>
                  <a:effectLst/>
                  <a:latin typeface="Satoshi Variable" pitchFamily="2" charset="77"/>
                </a:rPr>
                <a:t>SSAM, </a:t>
              </a:r>
              <a:r>
                <a:rPr lang="nl-NL" sz="800" b="1" i="1" noProof="0" err="1">
                  <a:solidFill>
                    <a:srgbClr val="FFFFFF"/>
                  </a:solidFill>
                  <a:effectLst/>
                  <a:latin typeface="Satoshi Variable" pitchFamily="2" charset="77"/>
                </a:rPr>
                <a:t>Dynamic</a:t>
              </a:r>
              <a:r>
                <a:rPr lang="nl-NL" sz="800" b="1" i="1" noProof="0">
                  <a:solidFill>
                    <a:srgbClr val="FFFFFF"/>
                  </a:solidFill>
                  <a:effectLst/>
                  <a:latin typeface="Satoshi Variable" pitchFamily="2" charset="77"/>
                </a:rPr>
                <a:t> Forms, SAC​</a:t>
              </a:r>
              <a:endParaRPr lang="nl-NL" sz="800" noProof="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F0CDA5B5-D4AC-B8DC-79D0-AC1800C0355B}"/>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8448C499-AA7A-D981-3887-6E5565E1F4A2}"/>
                </a:ext>
              </a:extLst>
            </p:cNvPr>
            <p:cNvPicPr>
              <a:picLocks noChangeAspect="1"/>
            </p:cNvPicPr>
            <p:nvPr/>
          </p:nvPicPr>
          <p:blipFill>
            <a:blip r:embed="rId3"/>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D9ADC532-DED6-A3C9-3896-8B953E20C4C0}"/>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nl-NL" sz="800" b="1" i="1" noProof="0">
                  <a:solidFill>
                    <a:srgbClr val="FFFFFF"/>
                  </a:solidFill>
                  <a:effectLst/>
                  <a:latin typeface="Satoshi Variable" pitchFamily="2" charset="77"/>
                </a:rPr>
                <a:t>Side-</a:t>
              </a:r>
              <a:r>
                <a:rPr lang="nl-NL" sz="800" b="1" i="1" noProof="0" err="1">
                  <a:solidFill>
                    <a:srgbClr val="FFFFFF"/>
                  </a:solidFill>
                  <a:effectLst/>
                  <a:latin typeface="Satoshi Variable" pitchFamily="2" charset="77"/>
                </a:rPr>
                <a:t>by</a:t>
              </a:r>
              <a:r>
                <a:rPr lang="nl-NL" sz="800" b="1" i="1" noProof="0">
                  <a:solidFill>
                    <a:srgbClr val="FFFFFF"/>
                  </a:solidFill>
                  <a:effectLst/>
                  <a:latin typeface="Satoshi Variable" pitchFamily="2" charset="77"/>
                </a:rPr>
                <a:t>-Side </a:t>
              </a:r>
              <a:r>
                <a:rPr lang="nl-NL" sz="800" b="1" i="1" noProof="0" err="1">
                  <a:solidFill>
                    <a:srgbClr val="FFFFFF"/>
                  </a:solidFill>
                  <a:effectLst/>
                  <a:latin typeface="Satoshi Variable" pitchFamily="2" charset="77"/>
                </a:rPr>
                <a:t>Extensions</a:t>
              </a:r>
              <a:r>
                <a:rPr lang="nl-NL" sz="800" b="1" i="1" noProof="0">
                  <a:solidFill>
                    <a:srgbClr val="FFFFFF"/>
                  </a:solidFill>
                  <a:effectLst/>
                  <a:latin typeface="Satoshi Variable" pitchFamily="2" charset="77"/>
                </a:rPr>
                <a:t> on SAP BTP, On-stack </a:t>
              </a:r>
              <a:r>
                <a:rPr lang="nl-NL" sz="800" b="1" i="1" noProof="0" err="1">
                  <a:solidFill>
                    <a:srgbClr val="FFFFFF"/>
                  </a:solidFill>
                  <a:effectLst/>
                  <a:latin typeface="Satoshi Variable" pitchFamily="2" charset="77"/>
                </a:rPr>
                <a:t>extensions</a:t>
              </a:r>
              <a:r>
                <a:rPr lang="nl-NL" sz="800" b="1" i="1" noProof="0">
                  <a:solidFill>
                    <a:srgbClr val="FFFFFF"/>
                  </a:solidFill>
                  <a:effectLst/>
                  <a:latin typeface="Satoshi Variable" pitchFamily="2" charset="77"/>
                </a:rPr>
                <a:t>, SAP AI </a:t>
              </a:r>
              <a:r>
                <a:rPr lang="nl-NL" sz="800" b="1" i="1" noProof="0" err="1">
                  <a:solidFill>
                    <a:srgbClr val="FFFFFF"/>
                  </a:solidFill>
                  <a:effectLst/>
                  <a:latin typeface="Satoshi Variable" pitchFamily="2" charset="77"/>
                </a:rPr>
                <a:t>Core</a:t>
              </a:r>
              <a:r>
                <a:rPr lang="nl-NL" sz="800" b="1" i="1" noProof="0">
                  <a:solidFill>
                    <a:srgbClr val="FFFFFF"/>
                  </a:solidFill>
                  <a:effectLst/>
                  <a:latin typeface="Satoshi Variable" pitchFamily="2" charset="77"/>
                </a:rPr>
                <a:t>​, SAP BTP Integration Suite, SAP Fiori, SAP Build​</a:t>
              </a:r>
              <a:endParaRPr lang="nl-NL" sz="800" noProof="0">
                <a:solidFill>
                  <a:srgbClr val="FFFFFF"/>
                </a:solidFill>
                <a:effectLst/>
                <a:latin typeface="Satoshi Variable" pitchFamily="2" charset="77"/>
              </a:endParaRPr>
            </a:p>
          </p:txBody>
        </p:sp>
      </p:grpSp>
      <p:sp>
        <p:nvSpPr>
          <p:cNvPr id="14" name="Titel 13">
            <a:extLst>
              <a:ext uri="{FF2B5EF4-FFF2-40B4-BE49-F238E27FC236}">
                <a16:creationId xmlns:a16="http://schemas.microsoft.com/office/drawing/2014/main" id="{BEDAEC65-48B1-812A-FA46-99B6CB423F0F}"/>
              </a:ext>
            </a:extLst>
          </p:cNvPr>
          <p:cNvSpPr>
            <a:spLocks noGrp="1"/>
          </p:cNvSpPr>
          <p:nvPr>
            <p:ph type="title"/>
          </p:nvPr>
        </p:nvSpPr>
        <p:spPr/>
        <p:txBody>
          <a:bodyPr>
            <a:normAutofit/>
          </a:bodyPr>
          <a:lstStyle/>
          <a:p>
            <a:r>
              <a:rPr lang="nl-NL"/>
              <a:t>Wij denken graag mee!</a:t>
            </a:r>
            <a:endParaRPr lang="nl-NL" noProof="0"/>
          </a:p>
        </p:txBody>
      </p:sp>
      <p:sp>
        <p:nvSpPr>
          <p:cNvPr id="300" name="Halo">
            <a:extLst>
              <a:ext uri="{FF2B5EF4-FFF2-40B4-BE49-F238E27FC236}">
                <a16:creationId xmlns:a16="http://schemas.microsoft.com/office/drawing/2014/main" id="{BF4348A1-FFCF-7D91-035E-E7EFFB0B5B71}"/>
              </a:ext>
            </a:extLst>
          </p:cNvPr>
          <p:cNvSpPr/>
          <p:nvPr/>
        </p:nvSpPr>
        <p:spPr>
          <a:xfrm>
            <a:off x="3196000" y="1200000"/>
            <a:ext cx="5800000" cy="5000000"/>
          </a:xfrm>
          <a:prstGeom prst="ellipse">
            <a:avLst/>
          </a:prstGeom>
          <a:noFill/>
          <a:ln w="12700">
            <a:solidFill>
              <a:srgbClr val="00A0E1">
                <a:alpha val="25000"/>
              </a:srgbClr>
            </a:solidFill>
          </a:ln>
        </p:spPr>
        <p:txBody>
          <a:bodyPr wrap="square" lIns="36000" tIns="18000" rIns="36000" bIns="18000" anchor="ctr">
            <a:normAutofit/>
          </a:bodyPr>
          <a:lstStyle/>
          <a:p>
            <a:endParaRPr/>
          </a:p>
        </p:txBody>
      </p:sp>
      <p:sp>
        <p:nvSpPr>
          <p:cNvPr id="310" name="Cirkel1">
            <a:extLst>
              <a:ext uri="{FF2B5EF4-FFF2-40B4-BE49-F238E27FC236}">
                <a16:creationId xmlns:a16="http://schemas.microsoft.com/office/drawing/2014/main" id="{8F421730-C7ED-F7AD-64A3-FEADFB879C8E}"/>
              </a:ext>
            </a:extLst>
          </p:cNvPr>
          <p:cNvSpPr/>
          <p:nvPr/>
        </p:nvSpPr>
        <p:spPr>
          <a:xfrm>
            <a:off x="3696000" y="176000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311" name="Cirkel2">
            <a:extLst>
              <a:ext uri="{FF2B5EF4-FFF2-40B4-BE49-F238E27FC236}">
                <a16:creationId xmlns:a16="http://schemas.microsoft.com/office/drawing/2014/main" id="{9C7C6D41-409D-514F-36BF-E59CF5FACA3C}"/>
              </a:ext>
            </a:extLst>
          </p:cNvPr>
          <p:cNvSpPr/>
          <p:nvPr/>
        </p:nvSpPr>
        <p:spPr>
          <a:xfrm>
            <a:off x="5856000" y="176000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312" name="Cirkel3">
            <a:extLst>
              <a:ext uri="{FF2B5EF4-FFF2-40B4-BE49-F238E27FC236}">
                <a16:creationId xmlns:a16="http://schemas.microsoft.com/office/drawing/2014/main" id="{3A5816DA-995E-F371-1E82-E616E3DEC981}"/>
              </a:ext>
            </a:extLst>
          </p:cNvPr>
          <p:cNvSpPr/>
          <p:nvPr/>
        </p:nvSpPr>
        <p:spPr>
          <a:xfrm>
            <a:off x="4776000" y="3460000"/>
            <a:ext cx="2640000" cy="2640000"/>
          </a:xfrm>
          <a:prstGeom prst="ellipse">
            <a:avLst/>
          </a:prstGeom>
          <a:solidFill>
            <a:srgbClr val="00A0E1">
              <a:alpha val="20000"/>
            </a:srgbClr>
          </a:solidFill>
          <a:ln w="19050">
            <a:solidFill>
              <a:srgbClr val="00A0E1">
                <a:alpha val="85000"/>
              </a:srgbClr>
            </a:solidFill>
          </a:ln>
        </p:spPr>
        <p:txBody>
          <a:bodyPr wrap="square" lIns="36000" tIns="18000" rIns="36000" bIns="18000" anchor="ctr">
            <a:normAutofit/>
          </a:bodyPr>
          <a:lstStyle/>
          <a:p>
            <a:endParaRPr/>
          </a:p>
        </p:txBody>
      </p:sp>
      <p:sp>
        <p:nvSpPr>
          <p:cNvPr id="320" name="LabProces">
            <a:extLst>
              <a:ext uri="{FF2B5EF4-FFF2-40B4-BE49-F238E27FC236}">
                <a16:creationId xmlns:a16="http://schemas.microsoft.com/office/drawing/2014/main" id="{DDFD798B-C6A4-EE98-01F9-64D3D4D2A9B3}"/>
              </a:ext>
            </a:extLst>
          </p:cNvPr>
          <p:cNvSpPr/>
          <p:nvPr/>
        </p:nvSpPr>
        <p:spPr>
          <a:xfrm>
            <a:off x="996000" y="2700000"/>
            <a:ext cx="2700000" cy="500000"/>
          </a:xfrm>
          <a:prstGeom prst="rect">
            <a:avLst/>
          </a:prstGeom>
          <a:noFill/>
          <a:ln>
            <a:noFill/>
          </a:ln>
        </p:spPr>
        <p:txBody>
          <a:bodyPr wrap="square" lIns="36000" tIns="18000" rIns="36000" bIns="18000" anchor="ctr">
            <a:normAutofit/>
          </a:bodyPr>
          <a:lstStyle/>
          <a:p>
            <a:pPr algn="r"/>
            <a:r>
              <a:rPr lang="nl-NL" sz="1600" b="1" spc="40">
                <a:solidFill>
                  <a:srgbClr val="FFFFFF"/>
                </a:solidFill>
                <a:latin typeface="+mn-lt"/>
              </a:rPr>
              <a:t>Werkproces</a:t>
            </a:r>
          </a:p>
        </p:txBody>
      </p:sp>
      <p:sp>
        <p:nvSpPr>
          <p:cNvPr id="321" name="LabPlanning">
            <a:extLst>
              <a:ext uri="{FF2B5EF4-FFF2-40B4-BE49-F238E27FC236}">
                <a16:creationId xmlns:a16="http://schemas.microsoft.com/office/drawing/2014/main" id="{CB5934E6-DD09-1CC3-0CF8-31CD329F12B4}"/>
              </a:ext>
            </a:extLst>
          </p:cNvPr>
          <p:cNvSpPr/>
          <p:nvPr/>
        </p:nvSpPr>
        <p:spPr>
          <a:xfrm>
            <a:off x="8496000" y="2700000"/>
            <a:ext cx="2700000" cy="500000"/>
          </a:xfrm>
          <a:prstGeom prst="rect">
            <a:avLst/>
          </a:prstGeom>
          <a:noFill/>
          <a:ln>
            <a:noFill/>
          </a:ln>
        </p:spPr>
        <p:txBody>
          <a:bodyPr wrap="square" lIns="36000" tIns="18000" rIns="36000" bIns="18000" anchor="ctr">
            <a:normAutofit/>
          </a:bodyPr>
          <a:lstStyle/>
          <a:p>
            <a:pPr algn="l"/>
            <a:r>
              <a:rPr lang="nl-NL" sz="1600" b="1" spc="40">
                <a:solidFill>
                  <a:srgbClr val="FFFFFF"/>
                </a:solidFill>
                <a:latin typeface="+mn-lt"/>
              </a:rPr>
              <a:t>Planning</a:t>
            </a:r>
          </a:p>
        </p:txBody>
      </p:sp>
      <p:sp>
        <p:nvSpPr>
          <p:cNvPr id="322" name="LabUitvoering">
            <a:extLst>
              <a:ext uri="{FF2B5EF4-FFF2-40B4-BE49-F238E27FC236}">
                <a16:creationId xmlns:a16="http://schemas.microsoft.com/office/drawing/2014/main" id="{27660552-1123-D25A-B877-98A8E29A867D}"/>
              </a:ext>
            </a:extLst>
          </p:cNvPr>
          <p:cNvSpPr/>
          <p:nvPr/>
        </p:nvSpPr>
        <p:spPr>
          <a:xfrm>
            <a:off x="4746000" y="6170000"/>
            <a:ext cx="2700000" cy="500000"/>
          </a:xfrm>
          <a:prstGeom prst="rect">
            <a:avLst/>
          </a:prstGeom>
          <a:noFill/>
          <a:ln>
            <a:noFill/>
          </a:ln>
        </p:spPr>
        <p:txBody>
          <a:bodyPr wrap="square" lIns="36000" tIns="18000" rIns="36000" bIns="18000" anchor="ctr">
            <a:normAutofit/>
          </a:bodyPr>
          <a:lstStyle/>
          <a:p>
            <a:pPr algn="ctr"/>
            <a:r>
              <a:rPr lang="nl-NL" sz="1600" b="1" spc="40">
                <a:solidFill>
                  <a:srgbClr val="FFFFFF"/>
                </a:solidFill>
                <a:latin typeface="+mn-lt"/>
              </a:rPr>
              <a:t>Uitvoering</a:t>
            </a:r>
          </a:p>
        </p:txBody>
      </p:sp>
      <p:sp>
        <p:nvSpPr>
          <p:cNvPr id="330" name="Kern">
            <a:extLst>
              <a:ext uri="{FF2B5EF4-FFF2-40B4-BE49-F238E27FC236}">
                <a16:creationId xmlns:a16="http://schemas.microsoft.com/office/drawing/2014/main" id="{A3FDD65D-51F8-A1C0-711B-069E8E3B56D7}"/>
              </a:ext>
            </a:extLst>
          </p:cNvPr>
          <p:cNvSpPr/>
          <p:nvPr/>
        </p:nvSpPr>
        <p:spPr>
          <a:xfrm>
            <a:off x="5498000" y="2998629"/>
            <a:ext cx="1240000" cy="1240000"/>
          </a:xfrm>
          <a:prstGeom prst="ellipse">
            <a:avLst/>
          </a:prstGeom>
          <a:solidFill>
            <a:srgbClr val="44924F">
              <a:alpha val="90000"/>
            </a:srgbClr>
          </a:solidFill>
          <a:ln>
            <a:solidFill>
              <a:schemeClr val="accent3"/>
            </a:solidFill>
          </a:ln>
        </p:spPr>
        <p:txBody>
          <a:bodyPr wrap="square" lIns="36000" tIns="18000" rIns="36000" bIns="18000" anchor="ctr">
            <a:normAutofit/>
          </a:bodyPr>
          <a:lstStyle/>
          <a:p>
            <a:pPr algn="ctr"/>
            <a:r>
              <a:rPr lang="en-GB" sz="1200" b="1" spc="60" err="1">
                <a:solidFill>
                  <a:schemeClr val="bg1"/>
                </a:solidFill>
                <a:latin typeface="+mn-lt"/>
              </a:rPr>
              <a:t>Één</a:t>
            </a:r>
            <a:r>
              <a:rPr lang="en-GB" sz="1200" b="1" spc="60">
                <a:solidFill>
                  <a:schemeClr val="bg1"/>
                </a:solidFill>
                <a:latin typeface="+mn-lt"/>
              </a:rPr>
              <a:t> </a:t>
            </a:r>
            <a:r>
              <a:rPr lang="en-GB" sz="1200" b="1" spc="60" err="1">
                <a:solidFill>
                  <a:schemeClr val="bg1"/>
                </a:solidFill>
                <a:latin typeface="+mn-lt"/>
              </a:rPr>
              <a:t>keten</a:t>
            </a:r>
            <a:endParaRPr sz="1200" b="1" spc="60">
              <a:solidFill>
                <a:schemeClr val="bg1"/>
              </a:solidFill>
              <a:latin typeface="+mn-lt"/>
            </a:endParaRPr>
          </a:p>
        </p:txBody>
      </p:sp>
      <p:sp>
        <p:nvSpPr>
          <p:cNvPr id="341" name="Ondertitel">
            <a:extLst>
              <a:ext uri="{FF2B5EF4-FFF2-40B4-BE49-F238E27FC236}">
                <a16:creationId xmlns:a16="http://schemas.microsoft.com/office/drawing/2014/main" id="{176620B4-CC55-E799-3E1E-E8073990D99D}"/>
              </a:ext>
            </a:extLst>
          </p:cNvPr>
          <p:cNvSpPr/>
          <p:nvPr/>
        </p:nvSpPr>
        <p:spPr>
          <a:xfrm>
            <a:off x="920000" y="1180000"/>
            <a:ext cx="10352000" cy="400000"/>
          </a:xfrm>
          <a:prstGeom prst="rect">
            <a:avLst/>
          </a:prstGeom>
          <a:noFill/>
          <a:ln>
            <a:noFill/>
          </a:ln>
        </p:spPr>
        <p:txBody>
          <a:bodyPr wrap="square" anchor="ctr">
            <a:normAutofit lnSpcReduction="10000"/>
          </a:bodyPr>
          <a:lstStyle/>
          <a:p>
            <a:pPr algn="ctr"/>
            <a:r>
              <a:rPr lang="nl-NL" sz="1100" b="0" spc="150">
                <a:solidFill>
                  <a:srgbClr val="9FD9F6"/>
                </a:solidFill>
                <a:latin typeface="+mn-lt"/>
              </a:rPr>
              <a:t>PROCES, PLANNING EN UITVOERING</a:t>
            </a:r>
            <a:br>
              <a:rPr lang="nl-NL" sz="1100" b="0" spc="150">
                <a:solidFill>
                  <a:srgbClr val="9FD9F6"/>
                </a:solidFill>
                <a:latin typeface="+mn-lt"/>
              </a:rPr>
            </a:br>
            <a:r>
              <a:rPr lang="nl-NL" sz="1100" b="0" spc="150">
                <a:solidFill>
                  <a:srgbClr val="9FD9F6"/>
                </a:solidFill>
                <a:latin typeface="+mn-lt"/>
              </a:rPr>
              <a:t>NAADLOOS VERBONDEN</a:t>
            </a:r>
          </a:p>
        </p:txBody>
      </p:sp>
    </p:spTree>
    <p:extLst>
      <p:ext uri="{BB962C8B-B14F-4D97-AF65-F5344CB8AC3E}">
        <p14:creationId xmlns:p14="http://schemas.microsoft.com/office/powerpoint/2010/main" val="1614804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16140-5393-3514-BC12-F3DA9D352931}"/>
            </a:ext>
          </a:extLst>
        </p:cNvPr>
        <p:cNvGrpSpPr/>
        <p:nvPr/>
      </p:nvGrpSpPr>
      <p:grpSpPr>
        <a:xfrm>
          <a:off x="0" y="0"/>
          <a:ext cx="0" cy="0"/>
          <a:chOff x="0" y="0"/>
          <a:chExt cx="0" cy="0"/>
        </a:xfrm>
      </p:grpSpPr>
      <p:pic>
        <p:nvPicPr>
          <p:cNvPr id="4" name="Background image">
            <a:extLst>
              <a:ext uri="{FF2B5EF4-FFF2-40B4-BE49-F238E27FC236}">
                <a16:creationId xmlns:a16="http://schemas.microsoft.com/office/drawing/2014/main" id="{0B2887B1-3B42-E6FC-B315-DC662832218E}"/>
              </a:ext>
            </a:extLst>
          </p:cNvPr>
          <p:cNvPicPr>
            <a:picLocks noChangeAspect="1"/>
          </p:cNvPicPr>
          <p:nvPr/>
        </p:nvPicPr>
        <p:blipFill>
          <a:blip r:embed="rId2">
            <a:alphaModFix amt="25000"/>
          </a:blip>
          <a:srcRect l="32419" t="31429" r="30440" b="31383"/>
          <a:stretch>
            <a:fillRect/>
          </a:stretch>
        </p:blipFill>
        <p:spPr>
          <a:xfrm>
            <a:off x="0" y="0"/>
            <a:ext cx="12192000" cy="6866573"/>
          </a:xfrm>
          <a:prstGeom prst="rect">
            <a:avLst/>
          </a:prstGeom>
        </p:spPr>
      </p:pic>
      <p:grpSp>
        <p:nvGrpSpPr>
          <p:cNvPr id="28" name="Onderhoud &amp; voorspelbaarheid" hidden="1">
            <a:extLst>
              <a:ext uri="{FF2B5EF4-FFF2-40B4-BE49-F238E27FC236}">
                <a16:creationId xmlns:a16="http://schemas.microsoft.com/office/drawing/2014/main" id="{5E50294A-9637-907E-BEDB-87589096F039}"/>
              </a:ext>
            </a:extLst>
          </p:cNvPr>
          <p:cNvGrpSpPr/>
          <p:nvPr/>
        </p:nvGrpSpPr>
        <p:grpSpPr>
          <a:xfrm>
            <a:off x="9061938" y="3429000"/>
            <a:ext cx="3130062" cy="3429000"/>
            <a:chOff x="9061938" y="3429000"/>
            <a:chExt cx="3130062" cy="3429000"/>
          </a:xfrm>
        </p:grpSpPr>
        <p:pic>
          <p:nvPicPr>
            <p:cNvPr id="6" name="Onderhoud &amp; voorspelbaarheid">
              <a:extLst>
                <a:ext uri="{FF2B5EF4-FFF2-40B4-BE49-F238E27FC236}">
                  <a16:creationId xmlns:a16="http://schemas.microsoft.com/office/drawing/2014/main" id="{0C6362C1-A7F6-F437-68CE-69428C93A1B0}"/>
                </a:ext>
              </a:extLst>
            </p:cNvPr>
            <p:cNvPicPr>
              <a:picLocks noChangeAspect="1"/>
            </p:cNvPicPr>
            <p:nvPr/>
          </p:nvPicPr>
          <p:blipFill>
            <a:blip r:embed="rId3"/>
            <a:srcRect l="74327" t="50000"/>
            <a:stretch>
              <a:fillRect/>
            </a:stretch>
          </p:blipFill>
          <p:spPr>
            <a:xfrm>
              <a:off x="9061938" y="3429000"/>
              <a:ext cx="3130062" cy="3429000"/>
            </a:xfrm>
            <a:prstGeom prst="rect">
              <a:avLst/>
            </a:prstGeom>
          </p:spPr>
        </p:pic>
        <p:sp>
          <p:nvSpPr>
            <p:cNvPr id="20" name="Onderhoud &amp; voorspelbaarheid - Producten">
              <a:extLst>
                <a:ext uri="{FF2B5EF4-FFF2-40B4-BE49-F238E27FC236}">
                  <a16:creationId xmlns:a16="http://schemas.microsoft.com/office/drawing/2014/main" id="{F37087F0-53F4-4B19-2008-46736F3CD899}"/>
                </a:ext>
              </a:extLst>
            </p:cNvPr>
            <p:cNvSpPr txBox="1"/>
            <p:nvPr/>
          </p:nvSpPr>
          <p:spPr>
            <a:xfrm>
              <a:off x="9299330" y="4804262"/>
              <a:ext cx="2766646" cy="268517"/>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SAC, EAM, S/4HANA, AIN, FSM​</a:t>
              </a:r>
              <a:endParaRPr lang="en-NL" sz="800">
                <a:solidFill>
                  <a:srgbClr val="FFFFFF"/>
                </a:solidFill>
                <a:effectLst/>
                <a:latin typeface="Satoshi Variable" pitchFamily="2" charset="77"/>
              </a:endParaRPr>
            </a:p>
          </p:txBody>
        </p:sp>
      </p:grpSp>
      <p:grpSp>
        <p:nvGrpSpPr>
          <p:cNvPr id="27" name="Planning &amp; uitvoering" hidden="1">
            <a:extLst>
              <a:ext uri="{FF2B5EF4-FFF2-40B4-BE49-F238E27FC236}">
                <a16:creationId xmlns:a16="http://schemas.microsoft.com/office/drawing/2014/main" id="{30828349-77A8-CC9D-D72D-BB8E898323E6}"/>
              </a:ext>
            </a:extLst>
          </p:cNvPr>
          <p:cNvGrpSpPr/>
          <p:nvPr/>
        </p:nvGrpSpPr>
        <p:grpSpPr>
          <a:xfrm>
            <a:off x="6406665" y="0"/>
            <a:ext cx="6096000" cy="1700213"/>
            <a:chOff x="6406665" y="0"/>
            <a:chExt cx="6096000" cy="1700213"/>
          </a:xfrm>
        </p:grpSpPr>
        <p:pic>
          <p:nvPicPr>
            <p:cNvPr id="11" name="Planning &amp; uitvoering">
              <a:extLst>
                <a:ext uri="{FF2B5EF4-FFF2-40B4-BE49-F238E27FC236}">
                  <a16:creationId xmlns:a16="http://schemas.microsoft.com/office/drawing/2014/main" id="{D6CCEACC-D893-AD35-204D-9F2F9B13F8E1}"/>
                </a:ext>
              </a:extLst>
            </p:cNvPr>
            <p:cNvPicPr>
              <a:picLocks noChangeAspect="1"/>
            </p:cNvPicPr>
            <p:nvPr/>
          </p:nvPicPr>
          <p:blipFill>
            <a:blip r:embed="rId3"/>
            <a:srcRect l="50000" b="75208"/>
            <a:stretch>
              <a:fillRect/>
            </a:stretch>
          </p:blipFill>
          <p:spPr>
            <a:xfrm>
              <a:off x="6406665" y="0"/>
              <a:ext cx="6096000" cy="1700213"/>
            </a:xfrm>
            <a:prstGeom prst="rect">
              <a:avLst/>
            </a:prstGeom>
          </p:spPr>
        </p:pic>
        <p:sp>
          <p:nvSpPr>
            <p:cNvPr id="19" name="Planning &amp; uitvoering - Producten">
              <a:extLst>
                <a:ext uri="{FF2B5EF4-FFF2-40B4-BE49-F238E27FC236}">
                  <a16:creationId xmlns:a16="http://schemas.microsoft.com/office/drawing/2014/main" id="{A0040D68-187B-851C-1C9D-BD6B0EF65D2C}"/>
                </a:ext>
              </a:extLst>
            </p:cNvPr>
            <p:cNvSpPr txBox="1"/>
            <p:nvPr/>
          </p:nvSpPr>
          <p:spPr>
            <a:xfrm>
              <a:off x="7740165" y="671878"/>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SAP Service Cloud V2, S/4 Service, EAM, </a:t>
              </a:r>
            </a:p>
            <a:p>
              <a:pPr algn="ctr">
                <a:buNone/>
              </a:pPr>
              <a:r>
                <a:rPr lang="en-GB" sz="800" b="1" i="1">
                  <a:solidFill>
                    <a:srgbClr val="FFFFFF"/>
                  </a:solidFill>
                  <a:effectLst/>
                  <a:latin typeface="Satoshi Variable" pitchFamily="2" charset="77"/>
                </a:rPr>
                <a:t>S/4 HANA, FSM, SSAM, Dynamic Forms, </a:t>
              </a:r>
            </a:p>
            <a:p>
              <a:pPr algn="ctr">
                <a:buNone/>
              </a:pPr>
              <a:r>
                <a:rPr lang="en-GB" sz="800" b="1" i="1">
                  <a:solidFill>
                    <a:srgbClr val="FFFFFF"/>
                  </a:solidFill>
                  <a:effectLst/>
                  <a:latin typeface="Satoshi Variable" pitchFamily="2" charset="77"/>
                </a:rPr>
                <a:t>APM, </a:t>
              </a:r>
              <a:r>
                <a:rPr lang="en-GB" sz="800" b="1" i="1" err="1">
                  <a:solidFill>
                    <a:srgbClr val="FFFFFF"/>
                  </a:solidFill>
                  <a:effectLst/>
                  <a:latin typeface="Satoshi Variable" pitchFamily="2" charset="77"/>
                </a:rPr>
                <a:t>Teamviewer</a:t>
              </a:r>
              <a:r>
                <a:rPr lang="en-GB" sz="800" b="1" i="1">
                  <a:solidFill>
                    <a:srgbClr val="FFFFFF"/>
                  </a:solidFill>
                  <a:effectLst/>
                  <a:latin typeface="Satoshi Variable" pitchFamily="2" charset="77"/>
                </a:rPr>
                <a:t>​</a:t>
              </a:r>
              <a:endParaRPr lang="en-NL" sz="800">
                <a:solidFill>
                  <a:srgbClr val="FFFFFF"/>
                </a:solidFill>
                <a:effectLst/>
                <a:latin typeface="Satoshi Variable" pitchFamily="2" charset="77"/>
              </a:endParaRPr>
            </a:p>
          </p:txBody>
        </p:sp>
      </p:grpSp>
      <p:grpSp>
        <p:nvGrpSpPr>
          <p:cNvPr id="26" name="Strategie &amp; lifecycle" hidden="1">
            <a:extLst>
              <a:ext uri="{FF2B5EF4-FFF2-40B4-BE49-F238E27FC236}">
                <a16:creationId xmlns:a16="http://schemas.microsoft.com/office/drawing/2014/main" id="{BE5D73C8-9C04-C238-7426-1B3AB1F0136B}"/>
              </a:ext>
            </a:extLst>
          </p:cNvPr>
          <p:cNvGrpSpPr/>
          <p:nvPr/>
        </p:nvGrpSpPr>
        <p:grpSpPr>
          <a:xfrm>
            <a:off x="-128956" y="0"/>
            <a:ext cx="4962525" cy="1700213"/>
            <a:chOff x="-128956" y="0"/>
            <a:chExt cx="4962525" cy="1700213"/>
          </a:xfrm>
        </p:grpSpPr>
        <p:pic>
          <p:nvPicPr>
            <p:cNvPr id="9" name="Strategie &amp; lifecycle">
              <a:extLst>
                <a:ext uri="{FF2B5EF4-FFF2-40B4-BE49-F238E27FC236}">
                  <a16:creationId xmlns:a16="http://schemas.microsoft.com/office/drawing/2014/main" id="{BC446381-8AD8-964C-9B45-526978DECC0E}"/>
                </a:ext>
              </a:extLst>
            </p:cNvPr>
            <p:cNvPicPr>
              <a:picLocks noChangeAspect="1"/>
            </p:cNvPicPr>
            <p:nvPr/>
          </p:nvPicPr>
          <p:blipFill>
            <a:blip r:embed="rId3"/>
            <a:srcRect r="59297" b="75208"/>
            <a:stretch>
              <a:fillRect/>
            </a:stretch>
          </p:blipFill>
          <p:spPr>
            <a:xfrm>
              <a:off x="-128956" y="0"/>
              <a:ext cx="4962525" cy="1700213"/>
            </a:xfrm>
            <a:prstGeom prst="rect">
              <a:avLst/>
            </a:prstGeom>
          </p:spPr>
        </p:pic>
        <p:sp>
          <p:nvSpPr>
            <p:cNvPr id="13" name="Strategie &amp; lifecycle - Producten">
              <a:extLst>
                <a:ext uri="{FF2B5EF4-FFF2-40B4-BE49-F238E27FC236}">
                  <a16:creationId xmlns:a16="http://schemas.microsoft.com/office/drawing/2014/main" id="{E229F299-6F17-1221-5D00-86A195F3994E}"/>
                </a:ext>
              </a:extLst>
            </p:cNvPr>
            <p:cNvSpPr txBox="1"/>
            <p:nvPr/>
          </p:nvSpPr>
          <p:spPr>
            <a:xfrm>
              <a:off x="1321775" y="830935"/>
              <a:ext cx="2766646" cy="514738"/>
            </a:xfrm>
            <a:prstGeom prst="rect">
              <a:avLst/>
            </a:prstGeom>
            <a:noFill/>
          </p:spPr>
          <p:txBody>
            <a:bodyPr wrap="square" lIns="0" tIns="144000" rIns="0" bIns="0">
              <a:spAutoFit/>
            </a:bodyPr>
            <a:lstStyle/>
            <a:p>
              <a:pPr algn="ctr">
                <a:buNone/>
              </a:pPr>
              <a:r>
                <a:rPr lang="en-NL" sz="800" b="1" i="1">
                  <a:solidFill>
                    <a:srgbClr val="FFFFFF"/>
                  </a:solidFill>
                  <a:effectLst/>
                  <a:latin typeface="Satoshi Variable" pitchFamily="2" charset="77"/>
                </a:rPr>
                <a:t>APM, EAM, S/4 HANA, AIN, MDM,</a:t>
              </a:r>
            </a:p>
            <a:p>
              <a:pPr algn="ctr">
                <a:buNone/>
              </a:pPr>
              <a:r>
                <a:rPr lang="en-NL" sz="800" b="1" i="1">
                  <a:solidFill>
                    <a:srgbClr val="FFFFFF"/>
                  </a:solidFill>
                  <a:effectLst/>
                  <a:latin typeface="Satoshi Variable" pitchFamily="2" charset="77"/>
                </a:rPr>
                <a:t>SAP EPPM, SAP S/4 Service, </a:t>
              </a:r>
            </a:p>
            <a:p>
              <a:pPr algn="ctr">
                <a:buNone/>
              </a:pPr>
              <a:r>
                <a:rPr lang="en-NL" sz="800" b="1" i="1">
                  <a:solidFill>
                    <a:srgbClr val="FFFFFF"/>
                  </a:solidFill>
                  <a:effectLst/>
                  <a:latin typeface="Satoshi Variable" pitchFamily="2" charset="77"/>
                </a:rPr>
                <a:t>SAP Service Cloud V2​</a:t>
              </a:r>
              <a:endParaRPr lang="en-NL" sz="800">
                <a:solidFill>
                  <a:srgbClr val="FFFFFF"/>
                </a:solidFill>
                <a:effectLst/>
                <a:latin typeface="Satoshi Variable" pitchFamily="2" charset="77"/>
              </a:endParaRPr>
            </a:p>
          </p:txBody>
        </p:sp>
      </p:grpSp>
      <p:grpSp>
        <p:nvGrpSpPr>
          <p:cNvPr id="25" name="Inzicht &amp; sturing" hidden="1">
            <a:extLst>
              <a:ext uri="{FF2B5EF4-FFF2-40B4-BE49-F238E27FC236}">
                <a16:creationId xmlns:a16="http://schemas.microsoft.com/office/drawing/2014/main" id="{4D3B22C0-7581-EC69-6596-E3B2015AE0EC}"/>
              </a:ext>
            </a:extLst>
          </p:cNvPr>
          <p:cNvGrpSpPr/>
          <p:nvPr/>
        </p:nvGrpSpPr>
        <p:grpSpPr>
          <a:xfrm>
            <a:off x="-128954" y="1700213"/>
            <a:ext cx="5091479" cy="2592388"/>
            <a:chOff x="-128954" y="1700213"/>
            <a:chExt cx="5091479" cy="2592388"/>
          </a:xfrm>
        </p:grpSpPr>
        <p:pic>
          <p:nvPicPr>
            <p:cNvPr id="8" name="Inzicht &amp; sturing">
              <a:extLst>
                <a:ext uri="{FF2B5EF4-FFF2-40B4-BE49-F238E27FC236}">
                  <a16:creationId xmlns:a16="http://schemas.microsoft.com/office/drawing/2014/main" id="{9521A84A-0B16-941B-45D1-1484AE9C797B}"/>
                </a:ext>
              </a:extLst>
            </p:cNvPr>
            <p:cNvPicPr>
              <a:picLocks noChangeAspect="1"/>
            </p:cNvPicPr>
            <p:nvPr/>
          </p:nvPicPr>
          <p:blipFill>
            <a:blip r:embed="rId3"/>
            <a:srcRect t="24792" r="59297" b="37407"/>
            <a:stretch>
              <a:fillRect/>
            </a:stretch>
          </p:blipFill>
          <p:spPr>
            <a:xfrm>
              <a:off x="0" y="1700213"/>
              <a:ext cx="4962525" cy="2592388"/>
            </a:xfrm>
            <a:prstGeom prst="rect">
              <a:avLst/>
            </a:prstGeom>
          </p:spPr>
        </p:pic>
        <p:sp>
          <p:nvSpPr>
            <p:cNvPr id="22" name="Inzicht &amp; sturing - Producten">
              <a:extLst>
                <a:ext uri="{FF2B5EF4-FFF2-40B4-BE49-F238E27FC236}">
                  <a16:creationId xmlns:a16="http://schemas.microsoft.com/office/drawing/2014/main" id="{AA92DD8A-4B2F-54BD-8990-4141E151D01F}"/>
                </a:ext>
              </a:extLst>
            </p:cNvPr>
            <p:cNvSpPr txBox="1"/>
            <p:nvPr/>
          </p:nvSpPr>
          <p:spPr>
            <a:xfrm>
              <a:off x="-128954" y="3286920"/>
              <a:ext cx="2766646" cy="514738"/>
            </a:xfrm>
            <a:prstGeom prst="rect">
              <a:avLst/>
            </a:prstGeom>
            <a:noFill/>
          </p:spPr>
          <p:txBody>
            <a:bodyPr wrap="square" lIns="0" tIns="144000" rIns="0" bIns="0">
              <a:spAutoFit/>
            </a:bodyPr>
            <a:lstStyle/>
            <a:p>
              <a:pPr algn="ctr">
                <a:buNone/>
              </a:pPr>
              <a:r>
                <a:rPr lang="en-GB" sz="800" b="1" i="1">
                  <a:solidFill>
                    <a:srgbClr val="FFFFFF"/>
                  </a:solidFill>
                  <a:effectLst/>
                  <a:latin typeface="Satoshi Variable" pitchFamily="2" charset="77"/>
                </a:rPr>
                <a:t>APM, MDM, Asset 360 Manager, </a:t>
              </a:r>
            </a:p>
            <a:p>
              <a:pPr algn="ctr">
                <a:buNone/>
              </a:pPr>
              <a:r>
                <a:rPr lang="en-GB" sz="800" b="1" i="1">
                  <a:solidFill>
                    <a:srgbClr val="FFFFFF"/>
                  </a:solidFill>
                  <a:effectLst/>
                  <a:latin typeface="Satoshi Variable" pitchFamily="2" charset="77"/>
                </a:rPr>
                <a:t>Inspection Management, QM,</a:t>
              </a:r>
            </a:p>
            <a:p>
              <a:pPr algn="ctr">
                <a:buNone/>
              </a:pPr>
              <a:r>
                <a:rPr lang="en-GB" sz="800" b="1" i="1">
                  <a:solidFill>
                    <a:srgbClr val="FFFFFF"/>
                  </a:solidFill>
                  <a:effectLst/>
                  <a:latin typeface="Satoshi Variable" pitchFamily="2" charset="77"/>
                </a:rPr>
                <a:t>SSAM, Dynamic Forms, SAC​</a:t>
              </a:r>
              <a:endParaRPr lang="en-NL" sz="800">
                <a:solidFill>
                  <a:srgbClr val="FFFFFF"/>
                </a:solidFill>
                <a:effectLst/>
                <a:latin typeface="Satoshi Variable" pitchFamily="2" charset="77"/>
              </a:endParaRPr>
            </a:p>
          </p:txBody>
        </p:sp>
      </p:grpSp>
      <p:grpSp>
        <p:nvGrpSpPr>
          <p:cNvPr id="29" name="IT fundament" hidden="1">
            <a:extLst>
              <a:ext uri="{FF2B5EF4-FFF2-40B4-BE49-F238E27FC236}">
                <a16:creationId xmlns:a16="http://schemas.microsoft.com/office/drawing/2014/main" id="{CB65645D-4785-7CFC-A123-54A25D169EA8}"/>
              </a:ext>
            </a:extLst>
          </p:cNvPr>
          <p:cNvGrpSpPr/>
          <p:nvPr/>
        </p:nvGrpSpPr>
        <p:grpSpPr>
          <a:xfrm>
            <a:off x="2971800" y="4246028"/>
            <a:ext cx="6248400" cy="2620545"/>
            <a:chOff x="2971800" y="4246028"/>
            <a:chExt cx="6248400" cy="2620545"/>
          </a:xfrm>
        </p:grpSpPr>
        <p:pic>
          <p:nvPicPr>
            <p:cNvPr id="7" name="IT fundament">
              <a:extLst>
                <a:ext uri="{FF2B5EF4-FFF2-40B4-BE49-F238E27FC236}">
                  <a16:creationId xmlns:a16="http://schemas.microsoft.com/office/drawing/2014/main" id="{D6C92DEF-9478-7002-E82B-52EB7E38397C}"/>
                </a:ext>
              </a:extLst>
            </p:cNvPr>
            <p:cNvPicPr>
              <a:picLocks noChangeAspect="1"/>
            </p:cNvPicPr>
            <p:nvPr/>
          </p:nvPicPr>
          <p:blipFill>
            <a:blip r:embed="rId3"/>
            <a:srcRect l="40703" t="62592" r="40703"/>
            <a:stretch>
              <a:fillRect/>
            </a:stretch>
          </p:blipFill>
          <p:spPr>
            <a:xfrm>
              <a:off x="4962524" y="4246028"/>
              <a:ext cx="2266953" cy="2565398"/>
            </a:xfrm>
            <a:prstGeom prst="rect">
              <a:avLst/>
            </a:prstGeom>
          </p:spPr>
        </p:pic>
        <p:sp>
          <p:nvSpPr>
            <p:cNvPr id="21" name="IT fundament - Producten">
              <a:extLst>
                <a:ext uri="{FF2B5EF4-FFF2-40B4-BE49-F238E27FC236}">
                  <a16:creationId xmlns:a16="http://schemas.microsoft.com/office/drawing/2014/main" id="{F84FD67E-A7F6-4C65-9A0B-4F01CC196CE9}"/>
                </a:ext>
              </a:extLst>
            </p:cNvPr>
            <p:cNvSpPr txBox="1"/>
            <p:nvPr/>
          </p:nvSpPr>
          <p:spPr>
            <a:xfrm>
              <a:off x="2971800" y="6452650"/>
              <a:ext cx="6248400" cy="413923"/>
            </a:xfrm>
            <a:prstGeom prst="rect">
              <a:avLst/>
            </a:prstGeom>
            <a:noFill/>
          </p:spPr>
          <p:txBody>
            <a:bodyPr wrap="square" lIns="0" tIns="144000" rIns="0" bIns="144000">
              <a:spAutoFit/>
            </a:bodyPr>
            <a:lstStyle/>
            <a:p>
              <a:pPr algn="ctr">
                <a:buNone/>
              </a:pPr>
              <a:r>
                <a:rPr lang="en-GB" sz="800" b="1" i="1">
                  <a:solidFill>
                    <a:srgbClr val="FFFFFF"/>
                  </a:solidFill>
                  <a:effectLst/>
                  <a:latin typeface="Satoshi Variable" pitchFamily="2" charset="77"/>
                </a:rPr>
                <a:t>Side-by-Side Extensions on SAP BTP, On-stack extensions, SAP AI Core​, SAP BTP Integration Suite, SAP Fiori, SAP Build​</a:t>
              </a:r>
              <a:endParaRPr lang="en-NL" sz="800">
                <a:solidFill>
                  <a:srgbClr val="FFFFFF"/>
                </a:solidFill>
                <a:effectLst/>
                <a:latin typeface="Satoshi Variable" pitchFamily="2" charset="77"/>
              </a:endParaRPr>
            </a:p>
          </p:txBody>
        </p:sp>
      </p:grpSp>
      <p:pic>
        <p:nvPicPr>
          <p:cNvPr id="2" name="Logo Ideo">
            <a:extLst>
              <a:ext uri="{FF2B5EF4-FFF2-40B4-BE49-F238E27FC236}">
                <a16:creationId xmlns:a16="http://schemas.microsoft.com/office/drawing/2014/main" id="{EDDB61DB-F4AD-1010-6A9F-08EDA67043F3}"/>
              </a:ext>
            </a:extLst>
          </p:cNvPr>
          <p:cNvPicPr>
            <a:picLocks noChangeAspect="1"/>
          </p:cNvPicPr>
          <p:nvPr/>
        </p:nvPicPr>
        <p:blipFill>
          <a:blip r:embed="rId4"/>
          <a:srcRect/>
          <a:stretch/>
        </p:blipFill>
        <p:spPr>
          <a:xfrm>
            <a:off x="0" y="6261100"/>
            <a:ext cx="1244600" cy="596900"/>
          </a:xfrm>
          <a:prstGeom prst="rect">
            <a:avLst/>
          </a:prstGeom>
        </p:spPr>
      </p:pic>
      <p:sp>
        <p:nvSpPr>
          <p:cNvPr id="10" name="Rechthoek 9">
            <a:extLst>
              <a:ext uri="{FF2B5EF4-FFF2-40B4-BE49-F238E27FC236}">
                <a16:creationId xmlns:a16="http://schemas.microsoft.com/office/drawing/2014/main" id="{E03145C9-3975-FFBC-DE36-D9B2F3C7B405}"/>
              </a:ext>
            </a:extLst>
          </p:cNvPr>
          <p:cNvSpPr/>
          <p:nvPr/>
        </p:nvSpPr>
        <p:spPr>
          <a:xfrm>
            <a:off x="5410196" y="4487"/>
            <a:ext cx="6825768" cy="6866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itle 1">
            <a:extLst>
              <a:ext uri="{FF2B5EF4-FFF2-40B4-BE49-F238E27FC236}">
                <a16:creationId xmlns:a16="http://schemas.microsoft.com/office/drawing/2014/main" id="{B09C7A3F-3914-AC23-9123-2AA7081FDF74}"/>
              </a:ext>
            </a:extLst>
          </p:cNvPr>
          <p:cNvSpPr txBox="1">
            <a:spLocks/>
          </p:cNvSpPr>
          <p:nvPr/>
        </p:nvSpPr>
        <p:spPr>
          <a:xfrm>
            <a:off x="766763" y="836613"/>
            <a:ext cx="3960812" cy="5184775"/>
          </a:xfrm>
          <a:prstGeom prst="rect">
            <a:avLst/>
          </a:prstGeom>
        </p:spPr>
        <p:txBody>
          <a:bodyPr/>
          <a:lstStyle>
            <a:lvl1pPr algn="l" defTabSz="914400" rtl="0" eaLnBrk="1" latinLnBrk="0" hangingPunct="1">
              <a:lnSpc>
                <a:spcPct val="80000"/>
              </a:lnSpc>
              <a:spcBef>
                <a:spcPct val="0"/>
              </a:spcBef>
              <a:buNone/>
              <a:defRPr sz="3600" b="0" kern="1200" spc="-150" baseline="0">
                <a:solidFill>
                  <a:schemeClr val="accent1"/>
                </a:solidFill>
                <a:latin typeface="Aharoni" panose="02010803020104030203" pitchFamily="2" charset="-79"/>
                <a:ea typeface="Aharoni" panose="02010803020104030203" pitchFamily="2" charset="-79"/>
                <a:cs typeface="Aharoni" panose="02010803020104030203" pitchFamily="2" charset="-79"/>
              </a:defRPr>
            </a:lvl1pPr>
          </a:lstStyle>
          <a:p>
            <a:pPr>
              <a:defRPr/>
            </a:pPr>
            <a:endParaRPr lang="nl-NL" sz="6000">
              <a:solidFill>
                <a:schemeClr val="bg1"/>
              </a:solidFill>
            </a:endParaRPr>
          </a:p>
          <a:p>
            <a:pPr>
              <a:defRPr/>
            </a:pPr>
            <a:endParaRPr lang="nl-NL" sz="6000">
              <a:solidFill>
                <a:schemeClr val="bg1"/>
              </a:solidFill>
            </a:endParaRPr>
          </a:p>
          <a:p>
            <a:pPr>
              <a:defRPr/>
            </a:pPr>
            <a:endParaRPr lang="nl-NL" sz="6000">
              <a:solidFill>
                <a:schemeClr val="bg1"/>
              </a:solidFill>
            </a:endParaRPr>
          </a:p>
          <a:p>
            <a:pPr>
              <a:defRPr/>
            </a:pPr>
            <a:r>
              <a:rPr lang="en-NL" sz="6000">
                <a:solidFill>
                  <a:schemeClr val="bg1"/>
                </a:solidFill>
              </a:rPr>
              <a:t>Agenda</a:t>
            </a:r>
          </a:p>
        </p:txBody>
      </p:sp>
      <p:sp>
        <p:nvSpPr>
          <p:cNvPr id="301" name="Nummercirkel">
            <a:extLst>
              <a:ext uri="{FF2B5EF4-FFF2-40B4-BE49-F238E27FC236}">
                <a16:creationId xmlns:a16="http://schemas.microsoft.com/office/drawing/2014/main" id="{AE5A71BC-1158-03C3-FBD9-6CD09183A6F6}"/>
              </a:ext>
            </a:extLst>
          </p:cNvPr>
          <p:cNvSpPr/>
          <p:nvPr/>
        </p:nvSpPr>
        <p:spPr>
          <a:xfrm>
            <a:off x="6030000" y="1010000"/>
            <a:ext cx="460000" cy="460000"/>
          </a:xfrm>
          <a:prstGeom prst="ellipse">
            <a:avLst/>
          </a:prstGeom>
          <a:solidFill>
            <a:srgbClr val="0090D7"/>
          </a:solidFill>
          <a:ln>
            <a:noFill/>
          </a:ln>
        </p:spPr>
        <p:txBody>
          <a:bodyPr/>
          <a:lstStyle/>
          <a:p>
            <a:endParaRPr lang="nl-NL"/>
          </a:p>
        </p:txBody>
      </p:sp>
      <p:sp>
        <p:nvSpPr>
          <p:cNvPr id="302" name="Nummer">
            <a:extLst>
              <a:ext uri="{FF2B5EF4-FFF2-40B4-BE49-F238E27FC236}">
                <a16:creationId xmlns:a16="http://schemas.microsoft.com/office/drawing/2014/main" id="{BCCA884E-2571-04F0-D2ED-F646EACD1097}"/>
              </a:ext>
            </a:extLst>
          </p:cNvPr>
          <p:cNvSpPr/>
          <p:nvPr/>
        </p:nvSpPr>
        <p:spPr>
          <a:xfrm>
            <a:off x="6030000" y="101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1</a:t>
            </a:r>
          </a:p>
        </p:txBody>
      </p:sp>
      <p:sp>
        <p:nvSpPr>
          <p:cNvPr id="303" name="Agendatitel">
            <a:extLst>
              <a:ext uri="{FF2B5EF4-FFF2-40B4-BE49-F238E27FC236}">
                <a16:creationId xmlns:a16="http://schemas.microsoft.com/office/drawing/2014/main" id="{9E9F360D-0EA1-2515-A789-A008518A0D5E}"/>
              </a:ext>
            </a:extLst>
          </p:cNvPr>
          <p:cNvSpPr/>
          <p:nvPr/>
        </p:nvSpPr>
        <p:spPr>
          <a:xfrm>
            <a:off x="6650000" y="90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Waarom een geïntegreerde onderhoudsketen?</a:t>
            </a:r>
          </a:p>
        </p:txBody>
      </p:sp>
      <p:sp>
        <p:nvSpPr>
          <p:cNvPr id="304" name="Agendatoelichting">
            <a:extLst>
              <a:ext uri="{FF2B5EF4-FFF2-40B4-BE49-F238E27FC236}">
                <a16:creationId xmlns:a16="http://schemas.microsoft.com/office/drawing/2014/main" id="{CE697D28-C941-2163-6CDE-87BCAD1460AF}"/>
              </a:ext>
            </a:extLst>
          </p:cNvPr>
          <p:cNvSpPr/>
          <p:nvPr/>
        </p:nvSpPr>
        <p:spPr>
          <a:xfrm>
            <a:off x="6650000" y="139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De uitdaging en het belang van samenhang tussen proces, planning en uitvoering</a:t>
            </a:r>
          </a:p>
        </p:txBody>
      </p:sp>
      <p:sp>
        <p:nvSpPr>
          <p:cNvPr id="305" name="Scheidingslijn">
            <a:extLst>
              <a:ext uri="{FF2B5EF4-FFF2-40B4-BE49-F238E27FC236}">
                <a16:creationId xmlns:a16="http://schemas.microsoft.com/office/drawing/2014/main" id="{A9A11F97-98CB-AD54-34D8-444CBB5C5A84}"/>
              </a:ext>
            </a:extLst>
          </p:cNvPr>
          <p:cNvSpPr/>
          <p:nvPr/>
        </p:nvSpPr>
        <p:spPr>
          <a:xfrm>
            <a:off x="6030000" y="2100000"/>
            <a:ext cx="5542000" cy="9525"/>
          </a:xfrm>
          <a:prstGeom prst="rect">
            <a:avLst/>
          </a:prstGeom>
          <a:solidFill>
            <a:srgbClr val="DCE3EA"/>
          </a:solidFill>
          <a:ln>
            <a:noFill/>
          </a:ln>
        </p:spPr>
        <p:txBody>
          <a:bodyPr/>
          <a:lstStyle/>
          <a:p>
            <a:endParaRPr lang="nl-NL"/>
          </a:p>
        </p:txBody>
      </p:sp>
      <p:sp>
        <p:nvSpPr>
          <p:cNvPr id="306" name="Nummercirkel">
            <a:extLst>
              <a:ext uri="{FF2B5EF4-FFF2-40B4-BE49-F238E27FC236}">
                <a16:creationId xmlns:a16="http://schemas.microsoft.com/office/drawing/2014/main" id="{2F0039AA-A2BC-61EB-0317-8365DACFFA83}"/>
              </a:ext>
            </a:extLst>
          </p:cNvPr>
          <p:cNvSpPr/>
          <p:nvPr/>
        </p:nvSpPr>
        <p:spPr>
          <a:xfrm>
            <a:off x="6030000" y="2390000"/>
            <a:ext cx="460000" cy="460000"/>
          </a:xfrm>
          <a:prstGeom prst="ellipse">
            <a:avLst/>
          </a:prstGeom>
          <a:solidFill>
            <a:srgbClr val="0090D7"/>
          </a:solidFill>
          <a:ln>
            <a:noFill/>
          </a:ln>
        </p:spPr>
        <p:txBody>
          <a:bodyPr/>
          <a:lstStyle/>
          <a:p>
            <a:endParaRPr lang="nl-NL"/>
          </a:p>
        </p:txBody>
      </p:sp>
      <p:sp>
        <p:nvSpPr>
          <p:cNvPr id="307" name="Nummer">
            <a:extLst>
              <a:ext uri="{FF2B5EF4-FFF2-40B4-BE49-F238E27FC236}">
                <a16:creationId xmlns:a16="http://schemas.microsoft.com/office/drawing/2014/main" id="{EFC6A4DE-DB35-7EFF-E249-1ECCCD85A87D}"/>
              </a:ext>
            </a:extLst>
          </p:cNvPr>
          <p:cNvSpPr/>
          <p:nvPr/>
        </p:nvSpPr>
        <p:spPr>
          <a:xfrm>
            <a:off x="6030000" y="239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2</a:t>
            </a:r>
          </a:p>
        </p:txBody>
      </p:sp>
      <p:sp>
        <p:nvSpPr>
          <p:cNvPr id="308" name="Agendatitel">
            <a:extLst>
              <a:ext uri="{FF2B5EF4-FFF2-40B4-BE49-F238E27FC236}">
                <a16:creationId xmlns:a16="http://schemas.microsoft.com/office/drawing/2014/main" id="{1555E1E3-7960-FDB0-DCF9-48CA67512053}"/>
              </a:ext>
            </a:extLst>
          </p:cNvPr>
          <p:cNvSpPr/>
          <p:nvPr/>
        </p:nvSpPr>
        <p:spPr>
          <a:xfrm>
            <a:off x="6650000" y="228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Het SAP 9-fasenmodel</a:t>
            </a:r>
          </a:p>
        </p:txBody>
      </p:sp>
      <p:sp>
        <p:nvSpPr>
          <p:cNvPr id="309" name="Agendatoelichting">
            <a:extLst>
              <a:ext uri="{FF2B5EF4-FFF2-40B4-BE49-F238E27FC236}">
                <a16:creationId xmlns:a16="http://schemas.microsoft.com/office/drawing/2014/main" id="{DAFE86B1-8C30-753F-980F-AADCA03F5795}"/>
              </a:ext>
            </a:extLst>
          </p:cNvPr>
          <p:cNvSpPr/>
          <p:nvPr/>
        </p:nvSpPr>
        <p:spPr>
          <a:xfrm>
            <a:off x="6650000" y="277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De structuur achter het end-to-end onderhoudsproces</a:t>
            </a:r>
          </a:p>
        </p:txBody>
      </p:sp>
      <p:sp>
        <p:nvSpPr>
          <p:cNvPr id="310" name="Scheidingslijn">
            <a:extLst>
              <a:ext uri="{FF2B5EF4-FFF2-40B4-BE49-F238E27FC236}">
                <a16:creationId xmlns:a16="http://schemas.microsoft.com/office/drawing/2014/main" id="{B85A4F9B-55E6-CBE8-6A4B-499A721D2A14}"/>
              </a:ext>
            </a:extLst>
          </p:cNvPr>
          <p:cNvSpPr/>
          <p:nvPr/>
        </p:nvSpPr>
        <p:spPr>
          <a:xfrm>
            <a:off x="6030000" y="3480000"/>
            <a:ext cx="5542000" cy="9525"/>
          </a:xfrm>
          <a:prstGeom prst="rect">
            <a:avLst/>
          </a:prstGeom>
          <a:solidFill>
            <a:srgbClr val="DCE3EA"/>
          </a:solidFill>
          <a:ln>
            <a:noFill/>
          </a:ln>
        </p:spPr>
        <p:txBody>
          <a:bodyPr/>
          <a:lstStyle/>
          <a:p>
            <a:endParaRPr lang="nl-NL"/>
          </a:p>
        </p:txBody>
      </p:sp>
      <p:sp>
        <p:nvSpPr>
          <p:cNvPr id="311" name="Nummercirkel">
            <a:extLst>
              <a:ext uri="{FF2B5EF4-FFF2-40B4-BE49-F238E27FC236}">
                <a16:creationId xmlns:a16="http://schemas.microsoft.com/office/drawing/2014/main" id="{53DEE5E8-EE6E-1BC3-7AB9-3782215D60CC}"/>
              </a:ext>
            </a:extLst>
          </p:cNvPr>
          <p:cNvSpPr/>
          <p:nvPr/>
        </p:nvSpPr>
        <p:spPr>
          <a:xfrm>
            <a:off x="6030000" y="3770000"/>
            <a:ext cx="460000" cy="460000"/>
          </a:xfrm>
          <a:prstGeom prst="ellipse">
            <a:avLst/>
          </a:prstGeom>
          <a:solidFill>
            <a:srgbClr val="0090D7"/>
          </a:solidFill>
          <a:ln>
            <a:noFill/>
          </a:ln>
        </p:spPr>
        <p:txBody>
          <a:bodyPr/>
          <a:lstStyle/>
          <a:p>
            <a:endParaRPr lang="nl-NL"/>
          </a:p>
        </p:txBody>
      </p:sp>
      <p:sp>
        <p:nvSpPr>
          <p:cNvPr id="312" name="Nummer">
            <a:extLst>
              <a:ext uri="{FF2B5EF4-FFF2-40B4-BE49-F238E27FC236}">
                <a16:creationId xmlns:a16="http://schemas.microsoft.com/office/drawing/2014/main" id="{FB45AF7B-D81F-5D3E-59BA-21A809C3B45B}"/>
              </a:ext>
            </a:extLst>
          </p:cNvPr>
          <p:cNvSpPr/>
          <p:nvPr/>
        </p:nvSpPr>
        <p:spPr>
          <a:xfrm>
            <a:off x="6030000" y="377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3</a:t>
            </a:r>
          </a:p>
        </p:txBody>
      </p:sp>
      <p:sp>
        <p:nvSpPr>
          <p:cNvPr id="313" name="Agendatitel">
            <a:extLst>
              <a:ext uri="{FF2B5EF4-FFF2-40B4-BE49-F238E27FC236}">
                <a16:creationId xmlns:a16="http://schemas.microsoft.com/office/drawing/2014/main" id="{E3347F8E-4EE9-FD51-5D48-8A724B155EA0}"/>
              </a:ext>
            </a:extLst>
          </p:cNvPr>
          <p:cNvSpPr/>
          <p:nvPr/>
        </p:nvSpPr>
        <p:spPr>
          <a:xfrm>
            <a:off x="6650000" y="366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De onderhoudsketen in actie</a:t>
            </a:r>
          </a:p>
        </p:txBody>
      </p:sp>
      <p:sp>
        <p:nvSpPr>
          <p:cNvPr id="314" name="Agendatoelichting">
            <a:extLst>
              <a:ext uri="{FF2B5EF4-FFF2-40B4-BE49-F238E27FC236}">
                <a16:creationId xmlns:a16="http://schemas.microsoft.com/office/drawing/2014/main" id="{08C280D7-D99A-D336-3DCF-D6AEAD7CDB89}"/>
              </a:ext>
            </a:extLst>
          </p:cNvPr>
          <p:cNvSpPr/>
          <p:nvPr/>
        </p:nvSpPr>
        <p:spPr>
          <a:xfrm>
            <a:off x="6650000" y="415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Per fase van melding tot afronding met SAP Fiori, SSAM en FSA</a:t>
            </a:r>
          </a:p>
        </p:txBody>
      </p:sp>
      <p:sp>
        <p:nvSpPr>
          <p:cNvPr id="315" name="Scheidingslijn">
            <a:extLst>
              <a:ext uri="{FF2B5EF4-FFF2-40B4-BE49-F238E27FC236}">
                <a16:creationId xmlns:a16="http://schemas.microsoft.com/office/drawing/2014/main" id="{60182A20-EA70-707C-2053-2000113AA8CE}"/>
              </a:ext>
            </a:extLst>
          </p:cNvPr>
          <p:cNvSpPr/>
          <p:nvPr/>
        </p:nvSpPr>
        <p:spPr>
          <a:xfrm>
            <a:off x="6030000" y="4860000"/>
            <a:ext cx="5542000" cy="9525"/>
          </a:xfrm>
          <a:prstGeom prst="rect">
            <a:avLst/>
          </a:prstGeom>
          <a:solidFill>
            <a:srgbClr val="DCE3EA"/>
          </a:solidFill>
          <a:ln>
            <a:noFill/>
          </a:ln>
        </p:spPr>
        <p:txBody>
          <a:bodyPr/>
          <a:lstStyle/>
          <a:p>
            <a:endParaRPr lang="nl-NL"/>
          </a:p>
        </p:txBody>
      </p:sp>
      <p:sp>
        <p:nvSpPr>
          <p:cNvPr id="316" name="Nummercirkel">
            <a:extLst>
              <a:ext uri="{FF2B5EF4-FFF2-40B4-BE49-F238E27FC236}">
                <a16:creationId xmlns:a16="http://schemas.microsoft.com/office/drawing/2014/main" id="{07F28A90-AAF2-3FBE-8742-19FDE731DC1E}"/>
              </a:ext>
            </a:extLst>
          </p:cNvPr>
          <p:cNvSpPr/>
          <p:nvPr/>
        </p:nvSpPr>
        <p:spPr>
          <a:xfrm>
            <a:off x="6030000" y="5150000"/>
            <a:ext cx="460000" cy="460000"/>
          </a:xfrm>
          <a:prstGeom prst="ellipse">
            <a:avLst/>
          </a:prstGeom>
          <a:solidFill>
            <a:srgbClr val="0090D7"/>
          </a:solidFill>
          <a:ln>
            <a:noFill/>
          </a:ln>
        </p:spPr>
        <p:txBody>
          <a:bodyPr/>
          <a:lstStyle/>
          <a:p>
            <a:endParaRPr lang="nl-NL"/>
          </a:p>
        </p:txBody>
      </p:sp>
      <p:sp>
        <p:nvSpPr>
          <p:cNvPr id="317" name="Nummer">
            <a:extLst>
              <a:ext uri="{FF2B5EF4-FFF2-40B4-BE49-F238E27FC236}">
                <a16:creationId xmlns:a16="http://schemas.microsoft.com/office/drawing/2014/main" id="{8791AFC4-9B96-B0DD-48F3-35B63E80C7CE}"/>
              </a:ext>
            </a:extLst>
          </p:cNvPr>
          <p:cNvSpPr/>
          <p:nvPr/>
        </p:nvSpPr>
        <p:spPr>
          <a:xfrm>
            <a:off x="6030000" y="5150000"/>
            <a:ext cx="460000" cy="460000"/>
          </a:xfrm>
          <a:prstGeom prst="rect">
            <a:avLst/>
          </a:prstGeom>
          <a:noFill/>
        </p:spPr>
        <p:txBody>
          <a:bodyPr wrap="square" lIns="0" tIns="18288" rIns="0" bIns="18288" anchor="ctr">
            <a:normAutofit/>
          </a:bodyPr>
          <a:lstStyle/>
          <a:p>
            <a:pPr algn="ctr">
              <a:lnSpc>
                <a:spcPct val="100000"/>
              </a:lnSpc>
              <a:spcBef>
                <a:spcPts val="0"/>
              </a:spcBef>
            </a:pPr>
            <a:r>
              <a:rPr lang="nl-NL" sz="1400" b="1">
                <a:solidFill>
                  <a:srgbClr val="FFFFFF"/>
                </a:solidFill>
                <a:latin typeface="+mn-lt"/>
              </a:rPr>
              <a:t>4</a:t>
            </a:r>
          </a:p>
        </p:txBody>
      </p:sp>
      <p:sp>
        <p:nvSpPr>
          <p:cNvPr id="318" name="Agendatitel">
            <a:extLst>
              <a:ext uri="{FF2B5EF4-FFF2-40B4-BE49-F238E27FC236}">
                <a16:creationId xmlns:a16="http://schemas.microsoft.com/office/drawing/2014/main" id="{5488D17F-8E72-B67D-BCCA-12A7BD9D5015}"/>
              </a:ext>
            </a:extLst>
          </p:cNvPr>
          <p:cNvSpPr/>
          <p:nvPr/>
        </p:nvSpPr>
        <p:spPr>
          <a:xfrm>
            <a:off x="6650000" y="5040000"/>
            <a:ext cx="4922000" cy="470000"/>
          </a:xfrm>
          <a:prstGeom prst="rect">
            <a:avLst/>
          </a:prstGeom>
          <a:noFill/>
        </p:spPr>
        <p:txBody>
          <a:bodyPr wrap="square" lIns="0" tIns="18288" rIns="0" bIns="18288" anchor="b">
            <a:normAutofit/>
          </a:bodyPr>
          <a:lstStyle/>
          <a:p>
            <a:pPr algn="l">
              <a:lnSpc>
                <a:spcPct val="100000"/>
              </a:lnSpc>
              <a:spcBef>
                <a:spcPts val="0"/>
              </a:spcBef>
            </a:pPr>
            <a:r>
              <a:rPr lang="nl-NL" sz="1600" b="1">
                <a:solidFill>
                  <a:srgbClr val="002453"/>
                </a:solidFill>
                <a:latin typeface="+mn-lt"/>
              </a:rPr>
              <a:t>Van proces naar resultaat</a:t>
            </a:r>
          </a:p>
        </p:txBody>
      </p:sp>
      <p:sp>
        <p:nvSpPr>
          <p:cNvPr id="319" name="Agendatoelichting">
            <a:extLst>
              <a:ext uri="{FF2B5EF4-FFF2-40B4-BE49-F238E27FC236}">
                <a16:creationId xmlns:a16="http://schemas.microsoft.com/office/drawing/2014/main" id="{FE271F94-50BD-CC06-E3BA-B37A14EA3313}"/>
              </a:ext>
            </a:extLst>
          </p:cNvPr>
          <p:cNvSpPr/>
          <p:nvPr/>
        </p:nvSpPr>
        <p:spPr>
          <a:xfrm>
            <a:off x="6650000" y="5530000"/>
            <a:ext cx="4922000" cy="530000"/>
          </a:xfrm>
          <a:prstGeom prst="rect">
            <a:avLst/>
          </a:prstGeom>
          <a:noFill/>
        </p:spPr>
        <p:txBody>
          <a:bodyPr wrap="square" lIns="0" tIns="18288" rIns="0" bIns="18288" anchor="t">
            <a:normAutofit/>
          </a:bodyPr>
          <a:lstStyle/>
          <a:p>
            <a:pPr algn="l">
              <a:lnSpc>
                <a:spcPct val="100000"/>
              </a:lnSpc>
              <a:spcBef>
                <a:spcPts val="0"/>
              </a:spcBef>
            </a:pPr>
            <a:r>
              <a:rPr lang="nl-NL" sz="1100" b="0">
                <a:solidFill>
                  <a:srgbClr val="58595B"/>
                </a:solidFill>
                <a:latin typeface="+mn-lt"/>
              </a:rPr>
              <a:t>Wat levert een geïntegreerde onderhoudsketen de organisatie op?</a:t>
            </a:r>
          </a:p>
        </p:txBody>
      </p:sp>
    </p:spTree>
    <p:extLst>
      <p:ext uri="{BB962C8B-B14F-4D97-AF65-F5344CB8AC3E}">
        <p14:creationId xmlns:p14="http://schemas.microsoft.com/office/powerpoint/2010/main" val="721426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D111-C251-9FF2-0281-F6D8C98C0243}"/>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0C66643D-E230-144E-63DB-01144BCC5AD6}"/>
              </a:ext>
            </a:extLst>
          </p:cNvPr>
          <p:cNvPicPr>
            <a:picLocks noChangeAspect="1"/>
          </p:cNvPicPr>
          <p:nvPr/>
        </p:nvPicPr>
        <p:blipFill>
          <a:blip r:embed="rId2"/>
          <a:srcRect r="19222"/>
          <a:stretch>
            <a:fillRect/>
          </a:stretch>
        </p:blipFill>
        <p:spPr>
          <a:xfrm rot="16200000">
            <a:off x="2434865" y="-3519823"/>
            <a:ext cx="10576159" cy="17615806"/>
          </a:xfrm>
          <a:prstGeom prst="rect">
            <a:avLst/>
          </a:prstGeom>
        </p:spPr>
      </p:pic>
      <p:pic>
        <p:nvPicPr>
          <p:cNvPr id="122882" name="Graphic 1">
            <a:extLst>
              <a:ext uri="{FF2B5EF4-FFF2-40B4-BE49-F238E27FC236}">
                <a16:creationId xmlns:a16="http://schemas.microsoft.com/office/drawing/2014/main" id="{48BD5DE4-885A-7DCA-4D54-147574F95B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452" y="0"/>
            <a:ext cx="5232883"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Logo Ideo">
            <a:extLst>
              <a:ext uri="{FF2B5EF4-FFF2-40B4-BE49-F238E27FC236}">
                <a16:creationId xmlns:a16="http://schemas.microsoft.com/office/drawing/2014/main" id="{A74A0AB2-EBC4-8083-22CA-9F8FCE1EB8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525" y="615950"/>
            <a:ext cx="14827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Tekstvak 18">
            <a:extLst>
              <a:ext uri="{FF2B5EF4-FFF2-40B4-BE49-F238E27FC236}">
                <a16:creationId xmlns:a16="http://schemas.microsoft.com/office/drawing/2014/main" id="{C353CFCB-BC48-DBB8-B0DC-EB5B71D2FEA3}"/>
              </a:ext>
            </a:extLst>
          </p:cNvPr>
          <p:cNvSpPr txBox="1">
            <a:spLocks noChangeArrowheads="1"/>
          </p:cNvSpPr>
          <p:nvPr/>
        </p:nvSpPr>
        <p:spPr bwMode="auto">
          <a:xfrm>
            <a:off x="-9601200" y="-60452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altLang="en-NL" sz="24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13" name="Picture Placeholder 8">
            <a:extLst>
              <a:ext uri="{FF2B5EF4-FFF2-40B4-BE49-F238E27FC236}">
                <a16:creationId xmlns:a16="http://schemas.microsoft.com/office/drawing/2014/main" id="{AA67D327-BABA-7625-AEF6-FC745C8F263C}"/>
              </a:ext>
            </a:extLst>
          </p:cNvPr>
          <p:cNvPicPr>
            <a:picLocks noChangeAspect="1"/>
          </p:cNvPicPr>
          <p:nvPr/>
        </p:nvPicPr>
        <p:blipFill>
          <a:blip r:embed="rId5"/>
          <a:srcRect/>
          <a:stretch/>
        </p:blipFill>
        <p:spPr>
          <a:xfrm>
            <a:off x="6671921" y="2115157"/>
            <a:ext cx="1151843" cy="1151843"/>
          </a:xfrm>
          <a:prstGeom prst="roundRect">
            <a:avLst/>
          </a:prstGeom>
          <a:effectLst/>
        </p:spPr>
      </p:pic>
      <p:sp>
        <p:nvSpPr>
          <p:cNvPr id="122887" name="Tekstvak 1">
            <a:extLst>
              <a:ext uri="{FF2B5EF4-FFF2-40B4-BE49-F238E27FC236}">
                <a16:creationId xmlns:a16="http://schemas.microsoft.com/office/drawing/2014/main" id="{578FF734-2931-E715-6DE1-5582453ED3D2}"/>
              </a:ext>
            </a:extLst>
          </p:cNvPr>
          <p:cNvSpPr txBox="1">
            <a:spLocks noChangeArrowheads="1"/>
          </p:cNvSpPr>
          <p:nvPr/>
        </p:nvSpPr>
        <p:spPr bwMode="auto">
          <a:xfrm>
            <a:off x="7823200" y="2114550"/>
            <a:ext cx="43688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ts val="2225"/>
              </a:lnSpc>
              <a:spcBef>
                <a:spcPts val="0"/>
              </a:spcBef>
              <a:spcAft>
                <a:spcPts val="0"/>
              </a:spcAft>
              <a:buClrTx/>
              <a:buSzTx/>
              <a:buFontTx/>
              <a:buNone/>
              <a:tabLst/>
              <a:defRPr/>
            </a:pPr>
            <a:r>
              <a:rPr lang="nl-NL" altLang="en-NL" sz="2000" b="1">
                <a:solidFill>
                  <a:srgbClr val="0090D7"/>
                </a:solidFill>
                <a:latin typeface="Aharoni" panose="02010803020104030203" pitchFamily="2" charset="-79"/>
                <a:ea typeface="Franklin Gothic Medium" panose="020B0603020102020204" pitchFamily="34" charset="0"/>
                <a:cs typeface="Aharoni" panose="02010803020104030203" pitchFamily="2" charset="-79"/>
              </a:rPr>
              <a:t>Owen van ‘t Hof</a:t>
            </a:r>
            <a:endParaRPr kumimoji="0" lang="nl-NL" altLang="en-NL" sz="2000" b="1" i="0" u="none" strike="noStrike" kern="1200" cap="none" spc="0" normalizeH="0" baseline="0" noProof="0">
              <a:ln>
                <a:noFill/>
              </a:ln>
              <a:solidFill>
                <a:srgbClr val="0090D7"/>
              </a:solidFill>
              <a:effectLst/>
              <a:uLnTx/>
              <a:uFillTx/>
              <a:latin typeface="Aharoni" panose="02010803020104030203" pitchFamily="2" charset="-79"/>
              <a:ea typeface="Franklin Gothic Medium" panose="020B0603020102020204" pitchFamily="34" charset="0"/>
              <a:cs typeface="Aharoni" panose="02010803020104030203" pitchFamily="2" charset="-79"/>
            </a:endParaRPr>
          </a:p>
          <a:p>
            <a:pPr marL="0" marR="0" lvl="0" indent="0" algn="l" defTabSz="914400" rtl="0" eaLnBrk="1" fontAlgn="auto" latinLnBrk="0" hangingPunct="1">
              <a:lnSpc>
                <a:spcPts val="2225"/>
              </a:lnSpc>
              <a:spcBef>
                <a:spcPts val="0"/>
              </a:spcBef>
              <a:spcAft>
                <a:spcPts val="0"/>
              </a:spcAft>
              <a:buClrTx/>
              <a:buSzTx/>
              <a:buFontTx/>
              <a:buNone/>
              <a:tabLst/>
              <a:defRPr/>
            </a:pPr>
            <a:r>
              <a:rPr lang="nl-NL" altLang="en-NL" sz="1400">
                <a:solidFill>
                  <a:srgbClr val="FFFFFF"/>
                </a:solidFill>
                <a:cs typeface="Arial" panose="020B0604020202020204" pitchFamily="34" charset="0"/>
              </a:rPr>
              <a:t>SAP Planning &amp; </a:t>
            </a:r>
            <a:r>
              <a:rPr lang="nl-NL" altLang="en-NL" sz="1400" err="1">
                <a:solidFill>
                  <a:srgbClr val="FFFFFF"/>
                </a:solidFill>
                <a:cs typeface="Arial" panose="020B0604020202020204" pitchFamily="34" charset="0"/>
              </a:rPr>
              <a:t>Mobility</a:t>
            </a:r>
            <a:r>
              <a:rPr lang="nl-NL" altLang="en-NL" sz="1400">
                <a:solidFill>
                  <a:srgbClr val="FFFFFF"/>
                </a:solidFill>
                <a:cs typeface="Arial" panose="020B0604020202020204" pitchFamily="34" charset="0"/>
              </a:rPr>
              <a:t> Expert, Ideo B.V.</a:t>
            </a:r>
            <a:br>
              <a:rPr kumimoji="0" lang="nl-NL" altLang="en-NL" sz="1400" b="0" i="0" u="none" strike="noStrike" kern="1200" cap="none" spc="0" normalizeH="0" baseline="0" noProof="0">
                <a:ln>
                  <a:noFill/>
                </a:ln>
                <a:solidFill>
                  <a:srgbClr val="FFFFFF"/>
                </a:solidFill>
                <a:effectLst/>
                <a:highlight>
                  <a:srgbClr val="FA6623"/>
                </a:highlight>
                <a:uLnTx/>
                <a:uFillTx/>
                <a:latin typeface="Arial" panose="020B0604020202020204" pitchFamily="34" charset="0"/>
                <a:ea typeface="Franklin Gothic Medium" panose="020B0603020102020204" pitchFamily="34" charset="0"/>
                <a:cs typeface="Arial" panose="020B0604020202020204" pitchFamily="34" charset="0"/>
              </a:rPr>
            </a:br>
            <a:r>
              <a:rPr lang="nl-NL" altLang="en-NL" sz="1400">
                <a:solidFill>
                  <a:srgbClr val="FFFFFF"/>
                </a:solidFill>
                <a:cs typeface="Arial" panose="020B0604020202020204" pitchFamily="34" charset="0"/>
              </a:rPr>
              <a:t>+31 (0)6 139 975 23</a:t>
            </a:r>
          </a:p>
          <a:p>
            <a:pPr marL="0" marR="0" lvl="0" indent="0" algn="l" defTabSz="914400" rtl="0" eaLnBrk="1" fontAlgn="auto" latinLnBrk="0" hangingPunct="1">
              <a:lnSpc>
                <a:spcPts val="2225"/>
              </a:lnSpc>
              <a:spcBef>
                <a:spcPts val="0"/>
              </a:spcBef>
              <a:spcAft>
                <a:spcPts val="0"/>
              </a:spcAft>
              <a:buClrTx/>
              <a:buSzTx/>
              <a:buFontTx/>
              <a:buNone/>
              <a:tabLst/>
              <a:defRPr/>
            </a:pPr>
            <a: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Franklin Gothic Medium" panose="020B0603020102020204" pitchFamily="34" charset="0"/>
                <a:cs typeface="Arial" panose="020B0604020202020204" pitchFamily="34" charset="0"/>
              </a:rPr>
              <a:t>Owen.van.t.Hof@ideo-nl.com</a:t>
            </a:r>
          </a:p>
        </p:txBody>
      </p:sp>
      <p:pic>
        <p:nvPicPr>
          <p:cNvPr id="15" name="Picture Placeholder 8">
            <a:extLst>
              <a:ext uri="{FF2B5EF4-FFF2-40B4-BE49-F238E27FC236}">
                <a16:creationId xmlns:a16="http://schemas.microsoft.com/office/drawing/2014/main" id="{A5CBCBB4-BB62-CB77-CFE9-6CC1217C7ED9}"/>
              </a:ext>
            </a:extLst>
          </p:cNvPr>
          <p:cNvPicPr>
            <a:picLocks noChangeAspect="1"/>
          </p:cNvPicPr>
          <p:nvPr/>
        </p:nvPicPr>
        <p:blipFill>
          <a:blip r:embed="rId6"/>
          <a:srcRect/>
          <a:stretch/>
        </p:blipFill>
        <p:spPr>
          <a:xfrm>
            <a:off x="6671921" y="639314"/>
            <a:ext cx="1151843" cy="1151843"/>
          </a:xfrm>
          <a:prstGeom prst="roundRect">
            <a:avLst/>
          </a:prstGeom>
          <a:effectLst/>
        </p:spPr>
      </p:pic>
      <p:sp>
        <p:nvSpPr>
          <p:cNvPr id="122889" name="Tekstvak 1">
            <a:extLst>
              <a:ext uri="{FF2B5EF4-FFF2-40B4-BE49-F238E27FC236}">
                <a16:creationId xmlns:a16="http://schemas.microsoft.com/office/drawing/2014/main" id="{1E77C8DB-9074-E408-8DA6-4ECB4220AA47}"/>
              </a:ext>
            </a:extLst>
          </p:cNvPr>
          <p:cNvSpPr txBox="1">
            <a:spLocks noChangeArrowheads="1"/>
          </p:cNvSpPr>
          <p:nvPr/>
        </p:nvSpPr>
        <p:spPr bwMode="auto">
          <a:xfrm>
            <a:off x="7823200" y="639763"/>
            <a:ext cx="436880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8000" tIns="0" rIns="28800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auto" latinLnBrk="0" hangingPunct="1">
              <a:lnSpc>
                <a:spcPts val="2225"/>
              </a:lnSpc>
              <a:spcBef>
                <a:spcPts val="0"/>
              </a:spcBef>
              <a:spcAft>
                <a:spcPts val="0"/>
              </a:spcAft>
              <a:buClrTx/>
              <a:buSzTx/>
              <a:buFontTx/>
              <a:buNone/>
              <a:tabLst/>
              <a:defRPr/>
            </a:pPr>
            <a:r>
              <a:rPr kumimoji="0" lang="nl-NL" altLang="en-NL" sz="2000" b="1" i="0" u="none" strike="noStrike" kern="1200" cap="none" spc="0" normalizeH="0" baseline="0" noProof="0">
                <a:ln>
                  <a:noFill/>
                </a:ln>
                <a:solidFill>
                  <a:srgbClr val="0090D7"/>
                </a:solidFill>
                <a:effectLst/>
                <a:uLnTx/>
                <a:uFillTx/>
                <a:latin typeface="Aharoni" panose="02010803020104030203" pitchFamily="2" charset="-79"/>
                <a:ea typeface="Franklin Gothic Medium" panose="020B0603020102020204" pitchFamily="34" charset="0"/>
                <a:cs typeface="Aharoni" panose="02010803020104030203" pitchFamily="2" charset="-79"/>
              </a:rPr>
              <a:t>Rein Lintermans</a:t>
            </a:r>
          </a:p>
          <a:p>
            <a:pPr marL="0" marR="0" lvl="0" indent="0" algn="l" defTabSz="914400" rtl="0" eaLnBrk="1" fontAlgn="auto" latinLnBrk="0" hangingPunct="1">
              <a:lnSpc>
                <a:spcPts val="2225"/>
              </a:lnSpc>
              <a:spcBef>
                <a:spcPts val="0"/>
              </a:spcBef>
              <a:spcAft>
                <a:spcPts val="0"/>
              </a:spcAft>
              <a:buClrTx/>
              <a:buSzTx/>
              <a:buFontTx/>
              <a:buNone/>
              <a:tabLst/>
              <a:defRPr/>
            </a:pPr>
            <a: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Franklin Gothic Medium" panose="020B0603020102020204" pitchFamily="34" charset="0"/>
                <a:cs typeface="Arial" panose="020B0604020202020204" pitchFamily="34" charset="0"/>
              </a:rPr>
              <a:t>SAP Fiori Expert, Ideo B.V.</a:t>
            </a:r>
            <a:b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Franklin Gothic Medium" panose="020B0603020102020204" pitchFamily="34" charset="0"/>
                <a:cs typeface="Arial" panose="020B0604020202020204" pitchFamily="34" charset="0"/>
              </a:rPr>
            </a:br>
            <a: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Franklin Gothic Medium" panose="020B0603020102020204" pitchFamily="34" charset="0"/>
                <a:cs typeface="Arial" panose="020B0604020202020204" pitchFamily="34" charset="0"/>
              </a:rPr>
              <a:t>+31 (0)</a:t>
            </a:r>
            <a: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6 34 47 63 00</a:t>
            </a:r>
            <a:b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Franklin Gothic Medium" panose="020B0603020102020204" pitchFamily="34" charset="0"/>
                <a:cs typeface="Arial" panose="020B0604020202020204" pitchFamily="34" charset="0"/>
              </a:rPr>
            </a:br>
            <a:r>
              <a:rPr kumimoji="0" lang="nl-NL" altLang="en-NL" sz="1400" b="0" i="0" u="none" strike="noStrike" kern="1200" cap="none" spc="0" normalizeH="0" baseline="0" noProof="0">
                <a:ln>
                  <a:noFill/>
                </a:ln>
                <a:solidFill>
                  <a:srgbClr val="FFFFFF"/>
                </a:solidFill>
                <a:effectLst/>
                <a:uLnTx/>
                <a:uFillTx/>
                <a:latin typeface="Arial" panose="020B0604020202020204" pitchFamily="34" charset="0"/>
                <a:ea typeface="Franklin Gothic Medium" panose="020B0603020102020204" pitchFamily="34" charset="0"/>
                <a:cs typeface="Arial" panose="020B0604020202020204" pitchFamily="34" charset="0"/>
              </a:rPr>
              <a:t>Rein.Lintermans@ideo-nl.com</a:t>
            </a:r>
          </a:p>
        </p:txBody>
      </p:sp>
      <p:sp>
        <p:nvSpPr>
          <p:cNvPr id="2" name="Tekstvak 1">
            <a:extLst>
              <a:ext uri="{FF2B5EF4-FFF2-40B4-BE49-F238E27FC236}">
                <a16:creationId xmlns:a16="http://schemas.microsoft.com/office/drawing/2014/main" id="{AEA1066C-A7B3-EF43-E7D3-34B8B4A819F4}"/>
              </a:ext>
            </a:extLst>
          </p:cNvPr>
          <p:cNvSpPr txBox="1"/>
          <p:nvPr/>
        </p:nvSpPr>
        <p:spPr>
          <a:xfrm>
            <a:off x="4563291" y="5094514"/>
            <a:ext cx="0" cy="0"/>
          </a:xfrm>
          <a:prstGeom prst="rect">
            <a:avLst/>
          </a:prstGeom>
          <a:noFill/>
        </p:spPr>
        <p:txBody>
          <a:bodyPr wrap="non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jdelijke aanduiding voor tekst 2">
            <a:extLst>
              <a:ext uri="{FF2B5EF4-FFF2-40B4-BE49-F238E27FC236}">
                <a16:creationId xmlns:a16="http://schemas.microsoft.com/office/drawing/2014/main" id="{8DFB989A-DD5F-EF63-2B95-2836971D400B}"/>
              </a:ext>
            </a:extLst>
          </p:cNvPr>
          <p:cNvSpPr txBox="1">
            <a:spLocks/>
          </p:cNvSpPr>
          <p:nvPr/>
        </p:nvSpPr>
        <p:spPr>
          <a:xfrm>
            <a:off x="644842" y="1603122"/>
            <a:ext cx="3342695" cy="3410712"/>
          </a:xfrm>
          <a:prstGeom prst="rect">
            <a:avLst/>
          </a:prstGeom>
        </p:spPr>
        <p:txBody>
          <a:bodyPr>
            <a:normAutofit/>
          </a:bodyPr>
          <a:lstStyle>
            <a:lvl1pPr marL="311150" indent="-311150" algn="l" defTabSz="914400" rtl="0" eaLnBrk="1" latinLnBrk="0" hangingPunct="1">
              <a:lnSpc>
                <a:spcPct val="100000"/>
              </a:lnSpc>
              <a:spcBef>
                <a:spcPts val="1000"/>
              </a:spcBef>
              <a:buSzPct val="80000"/>
              <a:buFontTx/>
              <a:buBlip>
                <a:blip r:embed="rId7"/>
              </a:buBlip>
              <a:tabLst/>
              <a:defRPr sz="3200" kern="1200">
                <a:solidFill>
                  <a:schemeClr val="bg1"/>
                </a:solidFill>
                <a:latin typeface="+mn-lt"/>
                <a:ea typeface="+mn-ea"/>
                <a:cs typeface="+mn-cs"/>
              </a:defRPr>
            </a:lvl1pPr>
            <a:lvl2pPr marL="750888" indent="-293688" algn="l" defTabSz="914400" rtl="0" eaLnBrk="1" latinLnBrk="0" hangingPunct="1">
              <a:lnSpc>
                <a:spcPct val="100000"/>
              </a:lnSpc>
              <a:spcBef>
                <a:spcPts val="500"/>
              </a:spcBef>
              <a:buSzPct val="80000"/>
              <a:buFontTx/>
              <a:buBlip>
                <a:blip r:embed="rId7"/>
              </a:buBlip>
              <a:tabLst/>
              <a:defRPr sz="2400" kern="1200">
                <a:solidFill>
                  <a:schemeClr val="bg1"/>
                </a:solidFill>
                <a:latin typeface="+mn-lt"/>
                <a:ea typeface="+mn-ea"/>
                <a:cs typeface="+mn-cs"/>
              </a:defRPr>
            </a:lvl2pPr>
            <a:lvl3pPr marL="1200150" indent="-285750" algn="l" defTabSz="914400" rtl="0" eaLnBrk="1" latinLnBrk="0" hangingPunct="1">
              <a:lnSpc>
                <a:spcPct val="100000"/>
              </a:lnSpc>
              <a:spcBef>
                <a:spcPts val="500"/>
              </a:spcBef>
              <a:buSzPct val="80000"/>
              <a:buFontTx/>
              <a:buBlip>
                <a:blip r:embed="rId7"/>
              </a:buBlip>
              <a:tabLst/>
              <a:defRPr sz="2000" kern="1200">
                <a:solidFill>
                  <a:schemeClr val="bg1"/>
                </a:solidFill>
                <a:latin typeface="+mn-lt"/>
                <a:ea typeface="+mn-ea"/>
                <a:cs typeface="+mn-cs"/>
              </a:defRPr>
            </a:lvl3pPr>
            <a:lvl4pPr marL="1639888" indent="-268288" algn="l" defTabSz="914400" rtl="0" eaLnBrk="1" latinLnBrk="0" hangingPunct="1">
              <a:lnSpc>
                <a:spcPct val="100000"/>
              </a:lnSpc>
              <a:spcBef>
                <a:spcPts val="500"/>
              </a:spcBef>
              <a:buSzPct val="80000"/>
              <a:buFontTx/>
              <a:buBlip>
                <a:blip r:embed="rId7"/>
              </a:buBlip>
              <a:tabLst/>
              <a:defRPr sz="1800" kern="1200">
                <a:solidFill>
                  <a:schemeClr val="bg1"/>
                </a:solidFill>
                <a:latin typeface="+mn-lt"/>
                <a:ea typeface="+mn-ea"/>
                <a:cs typeface="+mn-cs"/>
              </a:defRPr>
            </a:lvl4pPr>
            <a:lvl5pPr marL="2057400" indent="-228600" algn="l" defTabSz="914400" rtl="0" eaLnBrk="1" latinLnBrk="0" hangingPunct="1">
              <a:lnSpc>
                <a:spcPct val="100000"/>
              </a:lnSpc>
              <a:spcBef>
                <a:spcPts val="500"/>
              </a:spcBef>
              <a:buSzPct val="80000"/>
              <a:buFontTx/>
              <a:buBlip>
                <a:blip r:embed="rId7"/>
              </a:buBlip>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000"/>
              </a:spcBef>
              <a:spcAft>
                <a:spcPts val="0"/>
              </a:spcAft>
              <a:buClrTx/>
              <a:buSzPct val="80000"/>
              <a:buFontTx/>
              <a:buNone/>
              <a:tabLst/>
              <a:defRPr/>
            </a:pPr>
            <a: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EL30 - Europalaan 30</a:t>
            </a:r>
            <a:b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5232 BC  ‘s-Hertogenbosch</a:t>
            </a:r>
            <a:b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Netherlands</a:t>
            </a:r>
          </a:p>
          <a:p>
            <a:pPr marL="0" marR="0" lvl="0" indent="0" algn="l" defTabSz="914400" rtl="0" eaLnBrk="1" fontAlgn="auto" latinLnBrk="0" hangingPunct="1">
              <a:lnSpc>
                <a:spcPct val="125000"/>
              </a:lnSpc>
              <a:spcBef>
                <a:spcPts val="1000"/>
              </a:spcBef>
              <a:spcAft>
                <a:spcPts val="0"/>
              </a:spcAft>
              <a:buClrTx/>
              <a:buSzPct val="80000"/>
              <a:buFontTx/>
              <a:buNone/>
              <a:tabLst/>
              <a:defRPr/>
            </a:pPr>
            <a: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Tel. +31(0) 73 - 730 3310</a:t>
            </a:r>
            <a:br>
              <a:rPr kumimoji="0" lang="nl-NL"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info@ideo-nl.com</a:t>
            </a:r>
            <a:b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www.ideo-nl.com</a:t>
            </a:r>
          </a:p>
        </p:txBody>
      </p:sp>
    </p:spTree>
    <p:extLst>
      <p:ext uri="{BB962C8B-B14F-4D97-AF65-F5344CB8AC3E}">
        <p14:creationId xmlns:p14="http://schemas.microsoft.com/office/powerpoint/2010/main" val="1721598869"/>
      </p:ext>
    </p:extLst>
  </p:cSld>
  <p:clrMapOvr>
    <a:masterClrMapping/>
  </p:clrMapOvr>
</p:sld>
</file>

<file path=ppt/theme/theme1.xml><?xml version="1.0" encoding="utf-8"?>
<a:theme xmlns:a="http://schemas.openxmlformats.org/drawingml/2006/main" name="Ideo - Base">
  <a:themeElements>
    <a:clrScheme name="Ideo (2023 update)">
      <a:dk1>
        <a:srgbClr val="000000"/>
      </a:dk1>
      <a:lt1>
        <a:srgbClr val="FFFFFF"/>
      </a:lt1>
      <a:dk2>
        <a:srgbClr val="0090D7"/>
      </a:dk2>
      <a:lt2>
        <a:srgbClr val="E6E7E8"/>
      </a:lt2>
      <a:accent1>
        <a:srgbClr val="0090D7"/>
      </a:accent1>
      <a:accent2>
        <a:srgbClr val="002453"/>
      </a:accent2>
      <a:accent3>
        <a:srgbClr val="3F8748"/>
      </a:accent3>
      <a:accent4>
        <a:srgbClr val="E8402B"/>
      </a:accent4>
      <a:accent5>
        <a:srgbClr val="F7CB45"/>
      </a:accent5>
      <a:accent6>
        <a:srgbClr val="FA6623"/>
      </a:accent6>
      <a:hlink>
        <a:srgbClr val="FA6623"/>
      </a:hlink>
      <a:folHlink>
        <a:srgbClr val="00245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nchorCtr="0">
        <a:noAutofit/>
      </a:bodyPr>
      <a:lstStyle>
        <a:defPPr>
          <a:defRPr sz="2400" dirty="0">
            <a:solidFill>
              <a:schemeClr val="bg1"/>
            </a:solidFill>
          </a:defRPr>
        </a:defPPr>
      </a:lstStyle>
    </a:txDef>
  </a:objectDefaults>
  <a:extraClrSchemeLst/>
  <a:extLst>
    <a:ext uri="{05A4C25C-085E-4340-85A3-A5531E510DB2}">
      <thm15:themeFamily xmlns:thm15="http://schemas.microsoft.com/office/thememl/2012/main" name="Ideo Template - POTX - 2024-V11" id="{608AE1E0-B7B1-477A-B23E-F4011CCA73BD}" vid="{80B53257-C38B-471C-A79E-C973CA30E9A3}"/>
    </a:ext>
  </a:extLst>
</a:theme>
</file>

<file path=ppt/theme/theme2.xml><?xml version="1.0" encoding="utf-8"?>
<a:theme xmlns:a="http://schemas.openxmlformats.org/drawingml/2006/main" name="1_Ideo - Base">
  <a:themeElements>
    <a:clrScheme name="Ideo (2023 update)">
      <a:dk1>
        <a:srgbClr val="000000"/>
      </a:dk1>
      <a:lt1>
        <a:srgbClr val="FFFFFF"/>
      </a:lt1>
      <a:dk2>
        <a:srgbClr val="0090D7"/>
      </a:dk2>
      <a:lt2>
        <a:srgbClr val="E6E7E8"/>
      </a:lt2>
      <a:accent1>
        <a:srgbClr val="0090D7"/>
      </a:accent1>
      <a:accent2>
        <a:srgbClr val="002453"/>
      </a:accent2>
      <a:accent3>
        <a:srgbClr val="3F8748"/>
      </a:accent3>
      <a:accent4>
        <a:srgbClr val="E8402B"/>
      </a:accent4>
      <a:accent5>
        <a:srgbClr val="F7CB45"/>
      </a:accent5>
      <a:accent6>
        <a:srgbClr val="FA6623"/>
      </a:accent6>
      <a:hlink>
        <a:srgbClr val="FA6623"/>
      </a:hlink>
      <a:folHlink>
        <a:srgbClr val="002453"/>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nchorCtr="0">
        <a:noAutofit/>
      </a:bodyPr>
      <a:lstStyle>
        <a:defPPr>
          <a:defRPr sz="2400" dirty="0">
            <a:solidFill>
              <a:schemeClr val="bg1"/>
            </a:solidFill>
          </a:defRPr>
        </a:defPPr>
      </a:lstStyle>
    </a:txDef>
  </a:objectDefaults>
  <a:extraClrSchemeLst/>
  <a:extLst>
    <a:ext uri="{05A4C25C-085E-4340-85A3-A5531E510DB2}">
      <thm15:themeFamily xmlns:thm15="http://schemas.microsoft.com/office/thememl/2012/main" name="Presentatie1" id="{36686BB7-6945-3943-A15C-5478D8DE09D9}" vid="{D6C499F9-376A-314D-B417-5700F29DA10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0982D1D7CCCB7419ECFFCA74939731C" ma:contentTypeVersion="16" ma:contentTypeDescription="Een nieuw document maken." ma:contentTypeScope="" ma:versionID="a05f379f838b817201742817c5ce58b6">
  <xsd:schema xmlns:xsd="http://www.w3.org/2001/XMLSchema" xmlns:xs="http://www.w3.org/2001/XMLSchema" xmlns:p="http://schemas.microsoft.com/office/2006/metadata/properties" xmlns:ns2="df718d69-3b30-495a-be74-be6e707c2d16" xmlns:ns3="416c5a33-7a4c-4a7d-8e2c-f862d681b2be" targetNamespace="http://schemas.microsoft.com/office/2006/metadata/properties" ma:root="true" ma:fieldsID="9463625d97caee68127b789313c09b1e" ns2:_="" ns3:_="">
    <xsd:import namespace="df718d69-3b30-495a-be74-be6e707c2d16"/>
    <xsd:import namespace="416c5a33-7a4c-4a7d-8e2c-f862d681b2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718d69-3b30-495a-be74-be6e707c2d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6b51d4f6-5cd8-4026-89db-4b58a64f4d83"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6c5a33-7a4c-4a7d-8e2c-f862d681b2be"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2a79a47-b1df-4e79-aad6-fd8b307c9b67}" ma:internalName="TaxCatchAll" ma:showField="CatchAllData" ma:web="416c5a33-7a4c-4a7d-8e2c-f862d681b2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16c5a33-7a4c-4a7d-8e2c-f862d681b2be" xsi:nil="true"/>
    <lcf76f155ced4ddcb4097134ff3c332f xmlns="df718d69-3b30-495a-be74-be6e707c2d16">
      <Terms xmlns="http://schemas.microsoft.com/office/infopath/2007/PartnerControls"/>
    </lcf76f155ced4ddcb4097134ff3c332f>
    <SharedWithUsers xmlns="416c5a33-7a4c-4a7d-8e2c-f862d681b2be">
      <UserInfo>
        <DisplayName/>
        <AccountId xsi:nil="true"/>
        <AccountType/>
      </UserInfo>
    </SharedWithUsers>
  </documentManagement>
</p:properties>
</file>

<file path=customXml/itemProps1.xml><?xml version="1.0" encoding="utf-8"?>
<ds:datastoreItem xmlns:ds="http://schemas.openxmlformats.org/officeDocument/2006/customXml" ds:itemID="{86C9701A-5F8E-4AA2-9540-C4272162F964}">
  <ds:schemaRefs>
    <ds:schemaRef ds:uri="http://schemas.microsoft.com/sharepoint/v3/contenttype/forms"/>
  </ds:schemaRefs>
</ds:datastoreItem>
</file>

<file path=customXml/itemProps2.xml><?xml version="1.0" encoding="utf-8"?>
<ds:datastoreItem xmlns:ds="http://schemas.openxmlformats.org/officeDocument/2006/customXml" ds:itemID="{C19F45FC-32A3-4E87-BAAF-1FAA9D7E6470}">
  <ds:schemaRefs>
    <ds:schemaRef ds:uri="416c5a33-7a4c-4a7d-8e2c-f862d681b2be"/>
    <ds:schemaRef ds:uri="df718d69-3b30-495a-be74-be6e707c2d1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425A67B-78B7-4C9A-A921-903E4349490B}">
  <ds:schemaRef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416c5a33-7a4c-4a7d-8e2c-f862d681b2be"/>
    <ds:schemaRef ds:uri="http://purl.org/dc/terms/"/>
    <ds:schemaRef ds:uri="df718d69-3b30-495a-be74-be6e707c2d16"/>
  </ds:schemaRefs>
</ds:datastoreItem>
</file>

<file path=docProps/app.xml><?xml version="1.0" encoding="utf-8"?>
<Properties xmlns="http://schemas.openxmlformats.org/officeDocument/2006/extended-properties" xmlns:vt="http://schemas.openxmlformats.org/officeDocument/2006/docPropsVTypes">
  <Template>Ideo Template - POTX - 2024-V11</Template>
  <TotalTime>0</TotalTime>
  <Words>2566</Words>
  <Application>Microsoft Office PowerPoint</Application>
  <PresentationFormat>Breedbeeld</PresentationFormat>
  <Paragraphs>991</Paragraphs>
  <Slides>78</Slides>
  <Notes>68</Notes>
  <HiddenSlides>0</HiddenSlides>
  <MMClips>1</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78</vt:i4>
      </vt:variant>
    </vt:vector>
  </HeadingPairs>
  <TitlesOfParts>
    <vt:vector size="88" baseType="lpstr">
      <vt:lpstr>Aharoni</vt:lpstr>
      <vt:lpstr>Aptos</vt:lpstr>
      <vt:lpstr>Arial</vt:lpstr>
      <vt:lpstr>Calibri</vt:lpstr>
      <vt:lpstr>Franklin Gothic Book</vt:lpstr>
      <vt:lpstr>GalanoGrotesque-ExtraBold</vt:lpstr>
      <vt:lpstr>Satoshi Variable</vt:lpstr>
      <vt:lpstr>System Font Regular</vt:lpstr>
      <vt:lpstr>Ideo - Base</vt:lpstr>
      <vt:lpstr>1_Ideo - Base</vt:lpstr>
      <vt:lpstr>PowerPoint-presentatie</vt:lpstr>
      <vt:lpstr>PowerPoint-presentatie</vt:lpstr>
      <vt:lpstr>PowerPoint-presentatie</vt:lpstr>
      <vt:lpstr>PowerPoint-presentatie</vt:lpstr>
      <vt:lpstr>PowerPoint-presentatie</vt:lpstr>
      <vt:lpstr>PowerPoint-presentatie</vt:lpstr>
      <vt:lpstr>Van losse stappen naar één keten</vt:lpstr>
      <vt:lpstr>PowerPoint-presentatie</vt:lpstr>
      <vt:lpstr>Algemene uitleg: Wat is het 9 Fasen model?</vt:lpstr>
      <vt:lpstr>Wat is het 9 Fasen model? Welke app opties zijn er</vt:lpstr>
      <vt:lpstr>PowerPoint-presentatie</vt:lpstr>
      <vt:lpstr>Initiatie – Registratie defect</vt:lpstr>
      <vt:lpstr>Initiatie – Registratie defect</vt:lpstr>
      <vt:lpstr>Initiatie – Registratie defect</vt:lpstr>
      <vt:lpstr>Initiatie – Registratie defect</vt:lpstr>
      <vt:lpstr>Initiatie – Registratie defect</vt:lpstr>
      <vt:lpstr>Initiatie – Registratie defect</vt:lpstr>
      <vt:lpstr>Initiatie – Registratie defect</vt:lpstr>
      <vt:lpstr>Controle – Beoordelen melding</vt:lpstr>
      <vt:lpstr>Controle – Beoordelen melding</vt:lpstr>
      <vt:lpstr>Controle – Beoordelen melding</vt:lpstr>
      <vt:lpstr>Controle – Beoordelen melding</vt:lpstr>
      <vt:lpstr>Controle – Beoordelen melding</vt:lpstr>
      <vt:lpstr>Controle – Beoordelen melding</vt:lpstr>
      <vt:lpstr>Controle – Beoordelen melding</vt:lpstr>
      <vt:lpstr>Controle – Beoordelen melding</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Planning - Definiëren werkzaamheden </vt:lpstr>
      <vt:lpstr>Goedkeuring - Valideren van de werkorder </vt:lpstr>
      <vt:lpstr>Goedkeuring - Valideren van de werkorder </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Voorbereiding – Klaarmaken voor indeling</vt:lpstr>
      <vt:lpstr>Indeling – Planning van werk</vt:lpstr>
      <vt:lpstr>Indeling – Planning van werk</vt:lpstr>
      <vt:lpstr>Indeling – Planning van werk</vt:lpstr>
      <vt:lpstr>Indeling – Planning van werk</vt:lpstr>
      <vt:lpstr>Uitvoering – Registratie van werk</vt:lpstr>
      <vt:lpstr>Uitvoering – Registratie van werk</vt:lpstr>
      <vt:lpstr>Uitvoering – Registratie van werk</vt:lpstr>
      <vt:lpstr>Uitvoering – Registratie van werk</vt:lpstr>
      <vt:lpstr>Uitvoering – Registratie van werk</vt:lpstr>
      <vt:lpstr>Uitvoering – Registratie van werk</vt:lpstr>
      <vt:lpstr>Uitvoering – Registratie van werk</vt:lpstr>
      <vt:lpstr>Na uitvoering – Voltooien van werk</vt:lpstr>
      <vt:lpstr>Na uitvoering – Voltooien van werk</vt:lpstr>
      <vt:lpstr>Na uitvoering – Voltooien van werk</vt:lpstr>
      <vt:lpstr>Na uitvoering – Voltooien van werk</vt:lpstr>
      <vt:lpstr>Na uitvoering</vt:lpstr>
      <vt:lpstr>Na uitvoering – Voltooien van werk</vt:lpstr>
      <vt:lpstr>Na uitvoering – Voltooien van werk</vt:lpstr>
      <vt:lpstr>Afhandeling – Werk afsluiten</vt:lpstr>
      <vt:lpstr>Afhandeling – Werk afsluiten</vt:lpstr>
      <vt:lpstr>Afhandeling – Werk afsluiten</vt:lpstr>
      <vt:lpstr>PowerPoint-presentatie</vt:lpstr>
      <vt:lpstr>Wij denken graag mee!</vt:lpstr>
      <vt:lpstr>PowerPoint-presentatie</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Release notes</dc:title>
  <dc:subject/>
  <dc:creator>Matthian Vaes | Ideo</dc:creator>
  <cp:keywords/>
  <dc:description/>
  <cp:lastModifiedBy>Jim Fokkens | Ideo</cp:lastModifiedBy>
  <cp:revision>2</cp:revision>
  <cp:lastPrinted>2024-01-23T08:44:10Z</cp:lastPrinted>
  <dcterms:created xsi:type="dcterms:W3CDTF">2024-02-12T10:30:20Z</dcterms:created>
  <dcterms:modified xsi:type="dcterms:W3CDTF">2026-10-06T05:28:18Z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0x010100D0982D1D7CCCB7419ECFFCA74939731C</vt:lpwstr>
  </property>
</Properties>
</file>